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9" r:id="rId2"/>
  </p:sldMasterIdLst>
  <p:notesMasterIdLst>
    <p:notesMasterId r:id="rId12"/>
  </p:notesMasterIdLst>
  <p:sldIdLst>
    <p:sldId id="267" r:id="rId3"/>
    <p:sldId id="295" r:id="rId4"/>
    <p:sldId id="269" r:id="rId5"/>
    <p:sldId id="268" r:id="rId6"/>
    <p:sldId id="272" r:id="rId7"/>
    <p:sldId id="304" r:id="rId8"/>
    <p:sldId id="305" r:id="rId9"/>
    <p:sldId id="306" r:id="rId10"/>
    <p:sldId id="30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FFFF"/>
    <a:srgbClr val="990000"/>
    <a:srgbClr val="00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42" autoAdjust="0"/>
    <p:restoredTop sz="94660"/>
  </p:normalViewPr>
  <p:slideViewPr>
    <p:cSldViewPr>
      <p:cViewPr varScale="1">
        <p:scale>
          <a:sx n="92" d="100"/>
          <a:sy n="92" d="100"/>
        </p:scale>
        <p:origin x="7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87A76-28AF-4AC9-AFF6-BA85265BBA84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37580-43EC-4F57-8473-666B49C4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5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37580-43EC-4F57-8473-666B49C49D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88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1737EAD-826D-4CAF-A30B-28D913CB53FB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511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37580-43EC-4F57-8473-666B49C49D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79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3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2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2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2C2B-CDD7-4C7D-A8AE-BB7648CFB8C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679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A460F-B15B-45DB-B440-ECD0797A33F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255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E281-DA89-4C13-AF17-044DC838AA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90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820CB-5559-4FC7-B170-3467EA7F2FC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57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DB3D1-4A00-4C29-AB83-4B5F38DEDB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23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836E-7047-4F82-9C8C-0D60850ED3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142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57DC-3D98-477E-BA34-8DE0F90EFF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27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D2345-C026-4543-A025-E8BCC2F81C3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6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4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FD31B-893F-4666-AFE0-B0A6215AA0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23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BF797-C680-4EC9-8880-54A40E4B9B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121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DF4A4-D146-4D90-8CD5-381B22E93C8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9730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58DA0-A035-49EC-8D20-D98D9CA7092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056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291AF-3004-4A5B-917A-C9AE3A8904C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50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1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7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9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0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0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6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5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chimes.wav"/>
          </p:stSnd>
        </p:sndAc>
      </p:transition>
    </mc:Choice>
    <mc:Fallback xmlns="">
      <p:transition spd="slow"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B1D44-6855-4F1D-B7AB-5050D5ED059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11BE4-BE68-4549-B5EE-E1920BD5A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6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3" name="chimes.wav"/>
          </p:stSnd>
        </p:sndAc>
      </p:transition>
    </mc:Choice>
    <mc:Fallback xmlns="">
      <p:transition spd="slow">
        <p:sndAc>
          <p:stSnd>
            <p:snd r:embed="rId14" name="chimes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SG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C9E018-15F0-4F37-8717-83DFE71B3A78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20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2.jpg"/><Relationship Id="rId11" Type="http://schemas.openxmlformats.org/officeDocument/2006/relationships/audio" Target="../media/audio1.wav"/><Relationship Id="rId5" Type="http://schemas.openxmlformats.org/officeDocument/2006/relationships/image" Target="../media/image1.gif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jp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9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11%20-%201%20thao%20giang\FPT%20-%20Studio%20-%20Nhac%20mung%20chien%20thang%202.mp3" TargetMode="External"/><Relationship Id="rId6" Type="http://schemas.openxmlformats.org/officeDocument/2006/relationships/hyperlink" Target="Copy%20of%20THAO%20GIANG%2011-1%20sua%20xong%20-%20Good.pptx#-1,19,Slide 19" TargetMode="Externa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11%20-%201%20thao%20giang\FPT%20-%20Studio%20-%20Nhac%20mung%20chien%20thang%202.mp3" TargetMode="External"/><Relationship Id="rId6" Type="http://schemas.openxmlformats.org/officeDocument/2006/relationships/hyperlink" Target="Copy%20of%20THAO%20GIANG%2011-1%20sua%20xong%20-%20Good.pptx#-1,19,Slide 19" TargetMode="Externa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11%20-%201%20thao%20giang\FPT%20-%20Studio%20-%20Nhac%20mung%20chien%20thang%202.mp3" TargetMode="External"/><Relationship Id="rId6" Type="http://schemas.openxmlformats.org/officeDocument/2006/relationships/hyperlink" Target="Copy%20of%20THAO%20GIANG%2011-1%20sua%20xong%20-%20Good.pptx#-1,19,Slide 19" TargetMode="Externa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11%20-%201%20thao%20giang\FPT%20-%20Studio%20-%20Nhac%20mung%20chien%20thang%202.mp3" TargetMode="External"/><Relationship Id="rId6" Type="http://schemas.openxmlformats.org/officeDocument/2006/relationships/hyperlink" Target="Copy%20of%20THAO%20GIANG%2011-1%20sua%20xong%20-%20Good.pptx#-1,19,Slide 19" TargetMode="Externa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11" name="Picture 10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941" y="-231055"/>
            <a:ext cx="742575" cy="118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190750"/>
            <a:ext cx="2895600" cy="2631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496" y="2130070"/>
            <a:ext cx="2965902" cy="27494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263" y="2190750"/>
            <a:ext cx="2789992" cy="26281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3848" y="258751"/>
            <a:ext cx="80274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1. Thảo luận về những việc cần làm để tăng sức đề kháng cho cơ thể:</a:t>
            </a:r>
          </a:p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Kể những việc cần làm và tác dụng của những việc đó.</a:t>
            </a:r>
          </a:p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Nêu cách thực hiện từng việc.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127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4" name="chimes.wav"/>
          </p:stSnd>
        </p:sndAc>
      </p:transition>
    </mc:Choice>
    <mc:Fallback xmlns="">
      <p:transition spd="slow">
        <p:sndAc>
          <p:stSnd>
            <p:snd r:embed="rId11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1708" y="3943350"/>
            <a:ext cx="218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nước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3" y="895350"/>
            <a:ext cx="5638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khoáng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da,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1,5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Chia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+ Có thể uống nước lọc, nước hoa quả hoặc sữa.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2953"/>
            <a:ext cx="3352800" cy="297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2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" y="3674876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17986"/>
            <a:ext cx="3657600" cy="26568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83876" y="209550"/>
            <a:ext cx="541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dụng: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Bổ sung các loại vitamin và chất khoáng cho cơ thể, tăng sức đề kháng, giúp bổ sung năng lượng, làm đẹp da, thúc đẩy hoạt động của hệ tiêu hóa…</a:t>
            </a:r>
          </a:p>
          <a:p>
            <a:endParaRPr 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Cách thực hiện: </a:t>
            </a:r>
          </a:p>
          <a:p>
            <a:pPr>
              <a:spcAft>
                <a:spcPts val="0"/>
              </a:spcAft>
            </a:pPr>
            <a:r>
              <a:rPr lang="fr-FR" sz="2400" b="1" smtClean="0">
                <a:solidFill>
                  <a:srgbClr val="212529"/>
                </a:solidFill>
                <a:latin typeface="Times New Roman"/>
                <a:ea typeface="Times New Roman"/>
              </a:rPr>
              <a:t>+ </a:t>
            </a:r>
            <a:r>
              <a:rPr lang="fr-FR" sz="2400" b="1">
                <a:solidFill>
                  <a:srgbClr val="212529"/>
                </a:solidFill>
                <a:latin typeface="Times New Roman"/>
                <a:ea typeface="Times New Roman"/>
              </a:rPr>
              <a:t>Ăn sữa chua sau bữa ăn</a:t>
            </a:r>
            <a:endParaRPr lang="en-US" sz="2400" b="1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vi-VN" sz="2400" b="1">
                <a:solidFill>
                  <a:srgbClr val="212529"/>
                </a:solidFill>
                <a:latin typeface="Times New Roman"/>
                <a:ea typeface="Times New Roman"/>
              </a:rPr>
              <a:t>+ </a:t>
            </a:r>
            <a:r>
              <a:rPr lang="fr-FR" sz="2400" b="1">
                <a:solidFill>
                  <a:srgbClr val="212529"/>
                </a:solidFill>
                <a:latin typeface="Times New Roman"/>
                <a:ea typeface="Times New Roman"/>
              </a:rPr>
              <a:t>Ăn trái cây trước bữa ăn khoảng 1 giờ hoặc sau bữa ăn 2 đến 3 giờ </a:t>
            </a:r>
            <a:endParaRPr lang="en-US" sz="2400" b="1">
              <a:latin typeface="Times New Roman"/>
              <a:ea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858870"/>
      </p:ext>
    </p:extLst>
  </p:cSld>
  <p:clrMapOvr>
    <a:masterClrMapping/>
  </p:clrMapOvr>
  <p:transition spd="slow" advClick="0">
    <p:push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200152"/>
            <a:ext cx="3657600" cy="30019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409575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567720"/>
            <a:ext cx="46545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Tác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ngừa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gảm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Cách thực hiện: </a:t>
            </a:r>
          </a:p>
          <a:p>
            <a:pPr>
              <a:spcAft>
                <a:spcPts val="0"/>
              </a:spcAft>
            </a:pPr>
            <a:r>
              <a:rPr lang="en-US" sz="2400" b="1">
                <a:solidFill>
                  <a:srgbClr val="212529"/>
                </a:solidFill>
                <a:latin typeface="Times New Roman"/>
                <a:ea typeface="Times New Roman"/>
              </a:rPr>
              <a:t>+ </a:t>
            </a:r>
            <a:r>
              <a:rPr lang="en-US" sz="2400" b="1" smtClean="0">
                <a:solidFill>
                  <a:srgbClr val="212529"/>
                </a:solidFill>
                <a:latin typeface="Times New Roman"/>
                <a:ea typeface="Times New Roman"/>
              </a:rPr>
              <a:t>Rửa tay nhiều lần trong ngày </a:t>
            </a:r>
            <a:endParaRPr lang="en-US" sz="2000" b="1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vi-VN" sz="2400" b="1">
                <a:solidFill>
                  <a:srgbClr val="212529"/>
                </a:solidFill>
                <a:latin typeface="Times New Roman"/>
                <a:ea typeface="Times New Roman"/>
              </a:rPr>
              <a:t>+ </a:t>
            </a:r>
            <a:r>
              <a:rPr lang="en-US" sz="2400" b="1" smtClean="0">
                <a:solidFill>
                  <a:srgbClr val="212529"/>
                </a:solidFill>
                <a:latin typeface="Times New Roman"/>
                <a:ea typeface="Times New Roman"/>
              </a:rPr>
              <a:t>Thoa xà phòng, hai </a:t>
            </a:r>
            <a:r>
              <a:rPr lang="en-US" sz="2400" b="1">
                <a:solidFill>
                  <a:srgbClr val="212529"/>
                </a:solidFill>
                <a:latin typeface="Times New Roman"/>
                <a:ea typeface="Times New Roman"/>
              </a:rPr>
              <a:t>tay cọ xát vào nhau ít nhất 20 giây. Sau đó rửa sạch tay dưới vòi nước sạch.</a:t>
            </a:r>
            <a:endParaRPr lang="en-US" sz="2000" b="1">
              <a:latin typeface="Times New Roman"/>
              <a:ea typeface="Times New Roman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5536586"/>
      </p:ext>
    </p:extLst>
  </p:cSld>
  <p:clrMapOvr>
    <a:masterClrMapping/>
  </p:clrMapOvr>
  <p:transition spd="slow">
    <p:push dir="u"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409896" y="3409953"/>
            <a:ext cx="2414587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78" y="83009"/>
            <a:ext cx="2414587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1800" y="1381581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nước,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riêng !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Tay rửa sạch,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“pháo đài” !</a:t>
            </a:r>
            <a:endParaRPr lang="en-US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357928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7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3" name="chimes.wav"/>
          </p:stSnd>
        </p:sndAc>
      </p:transition>
    </mc:Choice>
    <mc:Fallback xmlns="">
      <p:transition spd="slow">
        <p:sndAc>
          <p:stSnd>
            <p:snd r:embed="rId9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miley Face 11">
            <a:hlinkClick r:id="rId6" action="ppaction://hlinkpres?slideindex=19&amp;slidetitle=Slide 19"/>
          </p:cNvPr>
          <p:cNvSpPr/>
          <p:nvPr/>
        </p:nvSpPr>
        <p:spPr>
          <a:xfrm>
            <a:off x="6572250" y="3771902"/>
            <a:ext cx="642938" cy="53578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268" name="TextBox 17"/>
          <p:cNvSpPr txBox="1">
            <a:spLocks noChangeArrowheads="1"/>
          </p:cNvSpPr>
          <p:nvPr/>
        </p:nvSpPr>
        <p:spPr bwMode="auto">
          <a:xfrm>
            <a:off x="762000" y="859237"/>
            <a:ext cx="8064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Đâu là những việc làm giúp tăng đề kháng cho cơ thể ?</a:t>
            </a:r>
          </a:p>
        </p:txBody>
      </p:sp>
      <p:sp>
        <p:nvSpPr>
          <p:cNvPr id="11269" name="Text Box 24"/>
          <p:cNvSpPr txBox="1">
            <a:spLocks noChangeArrowheads="1"/>
          </p:cNvSpPr>
          <p:nvPr/>
        </p:nvSpPr>
        <p:spPr bwMode="auto">
          <a:xfrm>
            <a:off x="1914525" y="3074115"/>
            <a:ext cx="563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C. Cả hai đáp án A và B đều đúng</a:t>
            </a:r>
          </a:p>
        </p:txBody>
      </p:sp>
      <p:sp>
        <p:nvSpPr>
          <p:cNvPr id="11270" name="Text Box 26"/>
          <p:cNvSpPr txBox="1">
            <a:spLocks noChangeArrowheads="1"/>
          </p:cNvSpPr>
          <p:nvPr/>
        </p:nvSpPr>
        <p:spPr bwMode="auto">
          <a:xfrm>
            <a:off x="1926678" y="1936900"/>
            <a:ext cx="4867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A. Uống đủ nước</a:t>
            </a:r>
          </a:p>
        </p:txBody>
      </p:sp>
      <p:sp>
        <p:nvSpPr>
          <p:cNvPr id="11271" name="Text Box 26"/>
          <p:cNvSpPr txBox="1">
            <a:spLocks noChangeArrowheads="1"/>
          </p:cNvSpPr>
          <p:nvPr/>
        </p:nvSpPr>
        <p:spPr bwMode="auto">
          <a:xfrm>
            <a:off x="1924488" y="257520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B. Ăn uống đủ chất</a:t>
            </a:r>
          </a:p>
        </p:txBody>
      </p:sp>
      <p:sp>
        <p:nvSpPr>
          <p:cNvPr id="23" name="Oval 22"/>
          <p:cNvSpPr/>
          <p:nvPr/>
        </p:nvSpPr>
        <p:spPr>
          <a:xfrm>
            <a:off x="1926678" y="3098420"/>
            <a:ext cx="514351" cy="514351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Arial" charset="0"/>
              </a:rPr>
              <a:t>   0</a:t>
            </a: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 8</a:t>
            </a: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pic>
        <p:nvPicPr>
          <p:cNvPr id="55" name="FPT - Studio - Nhac mung chien thang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6863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9"/>
          <p:cNvSpPr txBox="1">
            <a:spLocks noChangeArrowheads="1"/>
          </p:cNvSpPr>
          <p:nvPr/>
        </p:nvSpPr>
        <p:spPr bwMode="auto">
          <a:xfrm>
            <a:off x="427640" y="285750"/>
            <a:ext cx="6172200" cy="4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5" tIns="25718" rIns="51435" bIns="2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HP001 5 hàng" panose="020B0603050302020204" pitchFamily="34" charset="0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Trò chơi: Tiêu diệt vi khuẩn, vi rút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9728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078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1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miley Face 11">
            <a:hlinkClick r:id="rId6" action="ppaction://hlinkpres?slideindex=19&amp;slidetitle=Slide 19"/>
          </p:cNvPr>
          <p:cNvSpPr/>
          <p:nvPr/>
        </p:nvSpPr>
        <p:spPr>
          <a:xfrm>
            <a:off x="6572250" y="3771902"/>
            <a:ext cx="642938" cy="53578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268" name="TextBox 17"/>
          <p:cNvSpPr txBox="1">
            <a:spLocks noChangeArrowheads="1"/>
          </p:cNvSpPr>
          <p:nvPr/>
        </p:nvSpPr>
        <p:spPr bwMode="auto">
          <a:xfrm>
            <a:off x="762000" y="859237"/>
            <a:ext cx="8064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Em nên rửa tay mấy lần một ngày?</a:t>
            </a:r>
          </a:p>
        </p:txBody>
      </p:sp>
      <p:sp>
        <p:nvSpPr>
          <p:cNvPr id="11269" name="Text Box 24"/>
          <p:cNvSpPr txBox="1">
            <a:spLocks noChangeArrowheads="1"/>
          </p:cNvSpPr>
          <p:nvPr/>
        </p:nvSpPr>
        <p:spPr bwMode="auto">
          <a:xfrm>
            <a:off x="1929086" y="2800350"/>
            <a:ext cx="563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C. </a:t>
            </a:r>
            <a:r>
              <a:rPr lang="en-US" sz="2800" b="1">
                <a:solidFill>
                  <a:srgbClr val="C0504D"/>
                </a:solidFill>
                <a:latin typeface="Times New Roman" pitchFamily="18" charset="0"/>
              </a:rPr>
              <a:t> </a:t>
            </a: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1270" name="Text Box 26"/>
          <p:cNvSpPr txBox="1">
            <a:spLocks noChangeArrowheads="1"/>
          </p:cNvSpPr>
          <p:nvPr/>
        </p:nvSpPr>
        <p:spPr bwMode="auto">
          <a:xfrm>
            <a:off x="1914525" y="1581150"/>
            <a:ext cx="4867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A. 1</a:t>
            </a:r>
          </a:p>
        </p:txBody>
      </p:sp>
      <p:sp>
        <p:nvSpPr>
          <p:cNvPr id="11271" name="Text Box 26"/>
          <p:cNvSpPr txBox="1">
            <a:spLocks noChangeArrowheads="1"/>
          </p:cNvSpPr>
          <p:nvPr/>
        </p:nvSpPr>
        <p:spPr bwMode="auto">
          <a:xfrm>
            <a:off x="1974850" y="219075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B. Nhiều lần</a:t>
            </a:r>
          </a:p>
        </p:txBody>
      </p:sp>
      <p:sp>
        <p:nvSpPr>
          <p:cNvPr id="23" name="Oval 22"/>
          <p:cNvSpPr/>
          <p:nvPr/>
        </p:nvSpPr>
        <p:spPr>
          <a:xfrm>
            <a:off x="1976492" y="2182872"/>
            <a:ext cx="514351" cy="514351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Arial" charset="0"/>
              </a:rPr>
              <a:t>   0</a:t>
            </a: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 8</a:t>
            </a: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pic>
        <p:nvPicPr>
          <p:cNvPr id="55" name="FPT - Studio - Nhac mung chien thang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6863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9"/>
          <p:cNvSpPr txBox="1">
            <a:spLocks noChangeArrowheads="1"/>
          </p:cNvSpPr>
          <p:nvPr/>
        </p:nvSpPr>
        <p:spPr bwMode="auto">
          <a:xfrm>
            <a:off x="427640" y="285750"/>
            <a:ext cx="6172200" cy="4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5" tIns="25718" rIns="51435" bIns="2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HP001 5 hàng" panose="020B0603050302020204" pitchFamily="34" charset="0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Trò chơi: Tiêu diệt vi khuẩn, vi rút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10717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078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1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miley Face 11">
            <a:hlinkClick r:id="rId6" action="ppaction://hlinkpres?slideindex=19&amp;slidetitle=Slide 19"/>
          </p:cNvPr>
          <p:cNvSpPr/>
          <p:nvPr/>
        </p:nvSpPr>
        <p:spPr>
          <a:xfrm>
            <a:off x="6572250" y="3771902"/>
            <a:ext cx="642938" cy="53578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268" name="TextBox 17"/>
          <p:cNvSpPr txBox="1">
            <a:spLocks noChangeArrowheads="1"/>
          </p:cNvSpPr>
          <p:nvPr/>
        </p:nvSpPr>
        <p:spPr bwMode="auto">
          <a:xfrm>
            <a:off x="762000" y="741642"/>
            <a:ext cx="8064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Đâu là lời khuyên đúng ?</a:t>
            </a:r>
          </a:p>
        </p:txBody>
      </p:sp>
      <p:sp>
        <p:nvSpPr>
          <p:cNvPr id="11269" name="Text Box 24"/>
          <p:cNvSpPr txBox="1">
            <a:spLocks noChangeArrowheads="1"/>
          </p:cNvSpPr>
          <p:nvPr/>
        </p:nvSpPr>
        <p:spPr bwMode="auto">
          <a:xfrm>
            <a:off x="799005" y="3056704"/>
            <a:ext cx="563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C. Chỉ nên rửa tay trước khi ăn</a:t>
            </a:r>
          </a:p>
        </p:txBody>
      </p:sp>
      <p:sp>
        <p:nvSpPr>
          <p:cNvPr id="11270" name="Text Box 26"/>
          <p:cNvSpPr txBox="1">
            <a:spLocks noChangeArrowheads="1"/>
          </p:cNvSpPr>
          <p:nvPr/>
        </p:nvSpPr>
        <p:spPr bwMode="auto">
          <a:xfrm>
            <a:off x="845645" y="1328934"/>
            <a:ext cx="701039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A. Nên rửa tay thường xuyên hằng ngày để phòng chống các bệnh</a:t>
            </a:r>
          </a:p>
        </p:txBody>
      </p:sp>
      <p:sp>
        <p:nvSpPr>
          <p:cNvPr id="11271" name="Text Box 26"/>
          <p:cNvSpPr txBox="1">
            <a:spLocks noChangeArrowheads="1"/>
          </p:cNvSpPr>
          <p:nvPr/>
        </p:nvSpPr>
        <p:spPr bwMode="auto">
          <a:xfrm>
            <a:off x="845645" y="241935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B. Chỉ nên rửa tay khi tay bẩn</a:t>
            </a:r>
          </a:p>
        </p:txBody>
      </p:sp>
      <p:sp>
        <p:nvSpPr>
          <p:cNvPr id="23" name="Oval 22"/>
          <p:cNvSpPr/>
          <p:nvPr/>
        </p:nvSpPr>
        <p:spPr>
          <a:xfrm>
            <a:off x="799005" y="1362421"/>
            <a:ext cx="514351" cy="514351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Arial" charset="0"/>
              </a:rPr>
              <a:t>   0</a:t>
            </a: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 8</a:t>
            </a: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pic>
        <p:nvPicPr>
          <p:cNvPr id="55" name="FPT - Studio - Nhac mung chien thang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6863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9"/>
          <p:cNvSpPr txBox="1">
            <a:spLocks noChangeArrowheads="1"/>
          </p:cNvSpPr>
          <p:nvPr/>
        </p:nvSpPr>
        <p:spPr bwMode="auto">
          <a:xfrm>
            <a:off x="427640" y="285750"/>
            <a:ext cx="6172200" cy="4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5" tIns="25718" rIns="51435" bIns="2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HP001 5 hàng" panose="020B0603050302020204" pitchFamily="34" charset="0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Trò chơi: Tiêu diệt vi khuẩn, vi rút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99969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078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1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miley Face 11">
            <a:hlinkClick r:id="rId6" action="ppaction://hlinkpres?slideindex=19&amp;slidetitle=Slide 19"/>
          </p:cNvPr>
          <p:cNvSpPr/>
          <p:nvPr/>
        </p:nvSpPr>
        <p:spPr>
          <a:xfrm>
            <a:off x="6572250" y="3771902"/>
            <a:ext cx="642938" cy="53578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268" name="TextBox 17"/>
          <p:cNvSpPr txBox="1">
            <a:spLocks noChangeArrowheads="1"/>
          </p:cNvSpPr>
          <p:nvPr/>
        </p:nvSpPr>
        <p:spPr bwMode="auto">
          <a:xfrm>
            <a:off x="762000" y="859237"/>
            <a:ext cx="8064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Đâu là việc làm có lợi cho sức khỏe ?</a:t>
            </a:r>
          </a:p>
        </p:txBody>
      </p:sp>
      <p:sp>
        <p:nvSpPr>
          <p:cNvPr id="11269" name="Text Box 24"/>
          <p:cNvSpPr txBox="1">
            <a:spLocks noChangeArrowheads="1"/>
          </p:cNvSpPr>
          <p:nvPr/>
        </p:nvSpPr>
        <p:spPr bwMode="auto">
          <a:xfrm>
            <a:off x="1953171" y="2952750"/>
            <a:ext cx="563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C. </a:t>
            </a:r>
            <a:r>
              <a:rPr lang="en-US" sz="2800" b="1">
                <a:solidFill>
                  <a:srgbClr val="C0504D"/>
                </a:solidFill>
                <a:latin typeface="Times New Roman" pitchFamily="18" charset="0"/>
              </a:rPr>
              <a:t> </a:t>
            </a: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Tập thể dục thường xuyên</a:t>
            </a:r>
          </a:p>
        </p:txBody>
      </p:sp>
      <p:sp>
        <p:nvSpPr>
          <p:cNvPr id="11270" name="Text Box 26"/>
          <p:cNvSpPr txBox="1">
            <a:spLocks noChangeArrowheads="1"/>
          </p:cNvSpPr>
          <p:nvPr/>
        </p:nvSpPr>
        <p:spPr bwMode="auto">
          <a:xfrm>
            <a:off x="1914525" y="1581150"/>
            <a:ext cx="4867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A. Uống nhiều nước ngọt</a:t>
            </a:r>
          </a:p>
        </p:txBody>
      </p:sp>
      <p:sp>
        <p:nvSpPr>
          <p:cNvPr id="11271" name="Text Box 26"/>
          <p:cNvSpPr txBox="1">
            <a:spLocks noChangeArrowheads="1"/>
          </p:cNvSpPr>
          <p:nvPr/>
        </p:nvSpPr>
        <p:spPr bwMode="auto">
          <a:xfrm>
            <a:off x="1974850" y="226695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</a:rPr>
              <a:t>B. Thức khuya</a:t>
            </a:r>
          </a:p>
        </p:txBody>
      </p:sp>
      <p:sp>
        <p:nvSpPr>
          <p:cNvPr id="23" name="Oval 22"/>
          <p:cNvSpPr/>
          <p:nvPr/>
        </p:nvSpPr>
        <p:spPr>
          <a:xfrm>
            <a:off x="1953171" y="2952750"/>
            <a:ext cx="514351" cy="514351"/>
          </a:xfrm>
          <a:prstGeom prst="ellipse">
            <a:avLst/>
          </a:prstGeom>
          <a:noFill/>
          <a:ln w="38100">
            <a:solidFill>
              <a:srgbClr val="FFC000"/>
            </a:solidFill>
          </a:ln>
          <a:effectLst>
            <a:glow rad="101600">
              <a:srgbClr val="C8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Arial" charset="0"/>
              </a:rPr>
              <a:t>   0</a:t>
            </a:r>
          </a:p>
        </p:txBody>
      </p:sp>
      <p:sp>
        <p:nvSpPr>
          <p:cNvPr id="25" name="AutoShape 28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26" name="AutoShape 29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 8</a:t>
            </a: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1485900" y="3657600"/>
            <a:ext cx="857250" cy="6858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pic>
        <p:nvPicPr>
          <p:cNvPr id="55" name="FPT - Studio - Nhac mung chien thang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6863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9"/>
          <p:cNvSpPr txBox="1">
            <a:spLocks noChangeArrowheads="1"/>
          </p:cNvSpPr>
          <p:nvPr/>
        </p:nvSpPr>
        <p:spPr bwMode="auto">
          <a:xfrm>
            <a:off x="427640" y="285750"/>
            <a:ext cx="6172200" cy="4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5" tIns="25718" rIns="51435" bIns="2571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HP001 5 hàng" panose="020B0603050302020204" pitchFamily="34" charset="0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Trò chơi: Tiêu diệt vi khuẩn, vi rút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5036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8" dur="4078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1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2.3|2.6|3.2|7.5|2.8|2.9|14.9|91.9|2.3|1.5|0.9|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45|2.1|1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2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6088</TotalTime>
  <Words>507</Words>
  <Application>Microsoft Office PowerPoint</Application>
  <PresentationFormat>On-screen Show (16:9)</PresentationFormat>
  <Paragraphs>94</Paragraphs>
  <Slides>9</Slides>
  <Notes>3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HP001 5 hàng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337</cp:revision>
  <dcterms:created xsi:type="dcterms:W3CDTF">2018-03-05T05:17:16Z</dcterms:created>
  <dcterms:modified xsi:type="dcterms:W3CDTF">2025-01-22T00:56:52Z</dcterms:modified>
</cp:coreProperties>
</file>