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28"/>
  </p:notesMasterIdLst>
  <p:sldIdLst>
    <p:sldId id="352" r:id="rId3"/>
    <p:sldId id="353" r:id="rId4"/>
    <p:sldId id="355" r:id="rId5"/>
    <p:sldId id="375" r:id="rId6"/>
    <p:sldId id="358" r:id="rId7"/>
    <p:sldId id="385" r:id="rId8"/>
    <p:sldId id="386" r:id="rId9"/>
    <p:sldId id="359" r:id="rId10"/>
    <p:sldId id="387" r:id="rId11"/>
    <p:sldId id="360" r:id="rId12"/>
    <p:sldId id="361" r:id="rId13"/>
    <p:sldId id="388" r:id="rId14"/>
    <p:sldId id="363" r:id="rId15"/>
    <p:sldId id="389" r:id="rId16"/>
    <p:sldId id="380" r:id="rId17"/>
    <p:sldId id="366" r:id="rId18"/>
    <p:sldId id="367" r:id="rId19"/>
    <p:sldId id="368" r:id="rId20"/>
    <p:sldId id="369" r:id="rId21"/>
    <p:sldId id="370" r:id="rId22"/>
    <p:sldId id="381" r:id="rId23"/>
    <p:sldId id="372" r:id="rId24"/>
    <p:sldId id="373" r:id="rId25"/>
    <p:sldId id="390" r:id="rId26"/>
    <p:sldId id="391" r:id="rId27"/>
  </p:sldIdLst>
  <p:sldSz cx="6858000" cy="5143500"/>
  <p:notesSz cx="6858000" cy="9144000"/>
  <p:embeddedFontLst>
    <p:embeddedFont>
      <p:font typeface="Kalam" panose="020B060402020202020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HP001" panose="020B0604020202020204" charset="0"/>
      <p:regular r:id="rId37"/>
      <p:bold r:id="rId38"/>
    </p:embeddedFont>
    <p:embeddedFont>
      <p:font typeface="Montserrat" panose="020B0604020202020204" charset="0"/>
      <p:regular r:id="rId39"/>
      <p:bold r:id="rId40"/>
      <p:italic r:id="rId41"/>
      <p:boldItalic r:id="rId42"/>
    </p:embeddedFont>
    <p:embeddedFont>
      <p:font typeface="HP001 4 hàng" panose="020B0604020202020204" charset="0"/>
      <p:regular r:id="rId43"/>
      <p:bold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AB40"/>
    <a:srgbClr val="FFFFFF"/>
    <a:srgbClr val="F7446B"/>
    <a:srgbClr val="FC7D77"/>
    <a:srgbClr val="17479D"/>
    <a:srgbClr val="FBD9E9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2818" autoAdjust="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E0F87-276D-49EC-9028-2BD7E3C427C4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9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83374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bụng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dội</a:t>
            </a:r>
            <a:r>
              <a:rPr lang="en-US" sz="1500" dirty="0"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515842" y="222666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bụng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dội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bệnh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4FB4D-4EE1-46C8-9BA5-C8D745451C93}"/>
              </a:ext>
            </a:extLst>
          </p:cNvPr>
          <p:cNvSpPr txBox="1"/>
          <p:nvPr/>
        </p:nvSpPr>
        <p:spPr>
          <a:xfrm>
            <a:off x="369086" y="2949161"/>
            <a:ext cx="635909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phẫu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thuật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kịp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thời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4B787-3C2F-4119-87AF-55F3AA69365D}"/>
              </a:ext>
            </a:extLst>
          </p:cNvPr>
          <p:cNvSpPr txBox="1"/>
          <p:nvPr/>
        </p:nvSpPr>
        <p:spPr>
          <a:xfrm>
            <a:off x="488718" y="3286453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phòng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đủ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thắp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đèn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B27F83-2FAE-46B3-A577-0CF6D40F1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538421" y="814629"/>
            <a:ext cx="5602735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cậu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dành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772665" y="321754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nhất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B447C6-70B4-4353-8047-A8A2FE009406}"/>
              </a:ext>
            </a:extLst>
          </p:cNvPr>
          <p:cNvSpPr txBox="1"/>
          <p:nvPr/>
        </p:nvSpPr>
        <p:spPr>
          <a:xfrm>
            <a:off x="369087" y="1843296"/>
            <a:ext cx="6119826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hiếu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thảo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E954E64-9D8E-48DF-85CF-514EF97AB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159596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5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latin typeface="UTM Avo" panose="02040603050506020204" pitchFamily="18" charset="0"/>
              </a:rPr>
              <a:t>Đột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7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1393246" y="1362115"/>
            <a:ext cx="4881824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lo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khỏe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D8720DD-1A4C-49E2-B84B-5E3725516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3CE9414-C122-4A8A-9E8F-4A10C726F53C}"/>
              </a:ext>
            </a:extLst>
          </p:cNvPr>
          <p:cNvSpPr txBox="1"/>
          <p:nvPr/>
        </p:nvSpPr>
        <p:spPr>
          <a:xfrm>
            <a:off x="369087" y="2136423"/>
            <a:ext cx="6119826" cy="212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bụng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khẩn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(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liền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chạy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phẫu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thuật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đớn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cứu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khẩn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sang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xóm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vội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sang…)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577559"/>
            <a:ext cx="546354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: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CE9414-C122-4A8A-9E8F-4A10C726F53C}"/>
              </a:ext>
            </a:extLst>
          </p:cNvPr>
          <p:cNvSpPr txBox="1"/>
          <p:nvPr/>
        </p:nvSpPr>
        <p:spPr>
          <a:xfrm>
            <a:off x="1192047" y="3632574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Thương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Ê –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xơn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suy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nghĩ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thế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cứu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giờ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r>
              <a:rPr lang="en-US" sz="1500" dirty="0">
                <a:solidFill>
                  <a:srgbClr val="FF0000"/>
                </a:solidFill>
                <a:latin typeface="UTM Avo" panose="02040603050506020204" pitchFamily="18" charset="0"/>
              </a:rPr>
              <a:t>     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62EF1-C418-4E09-8C06-0A6E927C6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87" y="1057191"/>
            <a:ext cx="6119826" cy="2488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47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C9EF8-72BA-4B72-9A68-78B0D07CF670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E7965E-15E4-4539-8F73-1221C485FF86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4BE2236-C873-4ACB-91A2-AF8C9A20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B74F-222E-4D10-9EC3-3EAC409DA511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6F2315-7849-4AD2-B097-AF6704F183B9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954744-FE93-4D3C-84D2-62EADC3E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0E1B41-BAFE-461A-A094-EAE674825A1A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411D12-0195-4F59-90EF-4C9A8B398CC9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8EC592-D820-4DEA-B7F3-BAFE29C8671A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B337535-4B17-4417-A6DD-83E2D520A70C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HP001 4 hàng" panose="020B0603050302020204" pitchFamily="34" charset="0"/>
              </a:rPr>
              <a:t>P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325222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10DB0C2-67C3-422C-8162-CC815650D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3" t="23984" r="13536" b="23984"/>
          <a:stretch/>
        </p:blipFill>
        <p:spPr>
          <a:xfrm>
            <a:off x="3765539" y="2799343"/>
            <a:ext cx="2040902" cy="20409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BF2B79-63BF-4BA3-88C1-15519F9A0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724"/>
          <a:stretch/>
        </p:blipFill>
        <p:spPr>
          <a:xfrm>
            <a:off x="1215362" y="2105086"/>
            <a:ext cx="2213638" cy="274558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60F3EDA-29B4-450B-A813-5510C81C15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E5CE66-A170-4D6F-A5A4-A88D66EBE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6" y="1110017"/>
            <a:ext cx="5916144" cy="346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853313" y="342900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">
            <a:hlinkClick r:id="" action="ppaction://media"/>
            <a:extLst>
              <a:ext uri="{FF2B5EF4-FFF2-40B4-BE49-F238E27FC236}">
                <a16:creationId xmlns:a16="http://schemas.microsoft.com/office/drawing/2014/main" id="{95410939-AF5E-4B37-9D18-AA227E73B09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9315" r="3333" b="13170"/>
          <a:stretch/>
        </p:blipFill>
        <p:spPr>
          <a:xfrm>
            <a:off x="1215326" y="1053487"/>
            <a:ext cx="4659694" cy="3747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PhưŖg wở đỏ ǟực jŎ gŉ ǇrƟ. </a:t>
              </a:r>
              <a:endParaRPr lang="en-US" sz="28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g, 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426471C-829A-46E6-A569-3BF8D66EBC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360547" y="1406822"/>
            <a:ext cx="5365827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mệt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viên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E556A4-3A45-48E1-9DBB-539081414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15" y="2394061"/>
            <a:ext cx="6110970" cy="2125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90C9C1-FBBD-457D-B121-830EF3BFBF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ED03-53B7-4142-8802-FFFD68C69C18}"/>
              </a:ext>
            </a:extLst>
          </p:cNvPr>
          <p:cNvGrpSpPr/>
          <p:nvPr/>
        </p:nvGrpSpPr>
        <p:grpSpPr>
          <a:xfrm>
            <a:off x="825296" y="1401452"/>
            <a:ext cx="5600404" cy="3338536"/>
            <a:chOff x="825296" y="1401452"/>
            <a:chExt cx="5600404" cy="3338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3C9991-985C-4937-AE1A-78BA230C039F}"/>
                </a:ext>
              </a:extLst>
            </p:cNvPr>
            <p:cNvGrpSpPr/>
            <p:nvPr/>
          </p:nvGrpSpPr>
          <p:grpSpPr>
            <a:xfrm>
              <a:off x="825296" y="1401452"/>
              <a:ext cx="4405927" cy="3318271"/>
              <a:chOff x="1417547" y="1264224"/>
              <a:chExt cx="4405927" cy="331827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5AE010C-58E9-4508-9F8B-ED997989F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933ABA-1877-4F11-820F-8A6C446E2CEA}"/>
                  </a:ext>
                </a:extLst>
              </p:cNvPr>
              <p:cNvSpPr txBox="1"/>
              <p:nvPr/>
            </p:nvSpPr>
            <p:spPr>
              <a:xfrm>
                <a:off x="1829745" y="3179483"/>
                <a:ext cx="3745069" cy="815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NÓI VÀ NGHE</a:t>
                </a:r>
                <a:endPara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742A6D-7884-4501-86E1-952B5EC32BBA}"/>
                  </a:ext>
                </a:extLst>
              </p:cNvPr>
              <p:cNvSpPr txBox="1"/>
              <p:nvPr/>
            </p:nvSpPr>
            <p:spPr>
              <a:xfrm>
                <a:off x="2333588" y="269034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EAB7076-3122-42A9-A525-8F5CB5D80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822" y="3391782"/>
              <a:ext cx="1872878" cy="134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1BF69B-DCC7-456F-873E-24797E7EBC93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AD9C42-0BDA-4D82-9A2C-2B3E7AADC096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8452F8-04FF-461C-8AD8-169DEF24E042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A8A715D-951F-4531-BC7B-5C2B4586BF5A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68172" y="694515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ÁNH SÁNG CỦA YÊU THƯƠNG</a:t>
            </a:r>
            <a:endParaRPr lang="en-US" sz="30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767596-7E0A-4EA8-BA0A-452CD460C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A6E1D4-D2B1-49A2-9B2C-7CE4601A1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00" y="1708998"/>
            <a:ext cx="6107198" cy="2897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Quan </a:t>
            </a:r>
            <a:r>
              <a:rPr lang="en-US" sz="1500" dirty="0" err="1">
                <a:latin typeface="UTM Avo" panose="02040603050506020204" pitchFamily="18" charset="0"/>
              </a:rPr>
              <a:t>sát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họa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Ánh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sáng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của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yêu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thương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BD500-BAD8-4AF9-A22B-FE537E9D5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1" y="1177290"/>
            <a:ext cx="6107198" cy="3440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Sắp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theo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BD500-BAD8-4AF9-A22B-FE537E9D5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87" b="49502"/>
          <a:stretch/>
        </p:blipFill>
        <p:spPr>
          <a:xfrm>
            <a:off x="405131" y="834390"/>
            <a:ext cx="3023869" cy="1737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16725-42C7-42C4-B36C-D7A48BD4D9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70" r="217" b="49502"/>
          <a:stretch/>
        </p:blipFill>
        <p:spPr>
          <a:xfrm>
            <a:off x="3415752" y="834390"/>
            <a:ext cx="3023869" cy="1737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CD4F6F-97F6-42BD-94BA-9A33B74C2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7" t="49501" r="50704" b="1"/>
          <a:stretch/>
        </p:blipFill>
        <p:spPr>
          <a:xfrm>
            <a:off x="405131" y="2792730"/>
            <a:ext cx="3023869" cy="1737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B6CF56-CA59-43AB-808C-CE90FA90C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04" t="50000" r="-217" b="-498"/>
          <a:stretch/>
        </p:blipFill>
        <p:spPr>
          <a:xfrm>
            <a:off x="3429000" y="2792730"/>
            <a:ext cx="3023869" cy="1737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8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2.83951E-6 L -0.44097 0.004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0" y="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2.83951E-6 L 0.43912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7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1.60494E-6 L -0.44097 0.006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0" y="3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1.60494E-6 L 0.44097 -6.17284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7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B38B22-E657-47A5-A09E-8FE862539200}"/>
              </a:ext>
            </a:extLst>
          </p:cNvPr>
          <p:cNvGrpSpPr/>
          <p:nvPr/>
        </p:nvGrpSpPr>
        <p:grpSpPr>
          <a:xfrm>
            <a:off x="3442250" y="723900"/>
            <a:ext cx="3023869" cy="3695700"/>
            <a:chOff x="405131" y="834390"/>
            <a:chExt cx="3023869" cy="3695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8BD500-BAD8-4AF9-A22B-FE537E9D5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487" b="49502"/>
            <a:stretch/>
          </p:blipFill>
          <p:spPr>
            <a:xfrm>
              <a:off x="405131" y="834390"/>
              <a:ext cx="3023869" cy="173736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CD4F6F-97F6-42BD-94BA-9A33B74C2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17" t="49501" r="50704" b="1"/>
            <a:stretch/>
          </p:blipFill>
          <p:spPr>
            <a:xfrm>
              <a:off x="405131" y="2792730"/>
              <a:ext cx="3023869" cy="173736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2F8954-2A4F-42CD-B650-B08ABB389B2D}"/>
              </a:ext>
            </a:extLst>
          </p:cNvPr>
          <p:cNvGrpSpPr/>
          <p:nvPr/>
        </p:nvGrpSpPr>
        <p:grpSpPr>
          <a:xfrm>
            <a:off x="391883" y="723900"/>
            <a:ext cx="3037117" cy="3695700"/>
            <a:chOff x="3415752" y="834390"/>
            <a:chExt cx="3037117" cy="36957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C16725-42C7-42C4-B36C-D7A48BD4D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270" r="217" b="49502"/>
            <a:stretch/>
          </p:blipFill>
          <p:spPr>
            <a:xfrm>
              <a:off x="3415752" y="834390"/>
              <a:ext cx="3023869" cy="173736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B6CF56-CA59-43AB-808C-CE90FA90C7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704" t="50000" r="-217" b="-498"/>
            <a:stretch/>
          </p:blipFill>
          <p:spPr>
            <a:xfrm>
              <a:off x="3429000" y="2792730"/>
              <a:ext cx="3023869" cy="173736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5907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3224427-0242-4561-9B60-0E3C158F7755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6F2703-4F31-4721-B571-2C86A66FBD6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1AB35A-8C9D-4944-BD39-CEBBF01DA758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6266104-9523-4005-8121-DFD42D9B0DBE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5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latin typeface="UTM Avo" panose="02040603050506020204" pitchFamily="18" charset="0"/>
              </a:rPr>
              <a:t>Đột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5C0F0-F61F-46FE-885A-1CF49D55710E}"/>
              </a:ext>
            </a:extLst>
          </p:cNvPr>
          <p:cNvSpPr txBox="1"/>
          <p:nvPr/>
        </p:nvSpPr>
        <p:spPr>
          <a:xfrm>
            <a:off x="1218102" y="6224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56D5A-F137-47CF-8A0F-6B88C3A8C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6524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144DB-B41B-4EE0-9343-7FD1472E528E}"/>
              </a:ext>
            </a:extLst>
          </p:cNvPr>
          <p:cNvSpPr txBox="1"/>
          <p:nvPr/>
        </p:nvSpPr>
        <p:spPr>
          <a:xfrm>
            <a:off x="746084" y="110309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B71E2-8F36-4B87-AB0D-D5DBC68E3B91}"/>
              </a:ext>
            </a:extLst>
          </p:cNvPr>
          <p:cNvSpPr/>
          <p:nvPr/>
        </p:nvSpPr>
        <p:spPr>
          <a:xfrm>
            <a:off x="430620" y="1860154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Đột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nhiên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đèn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tủ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0F186B-8AA6-4B9D-AE6A-F8EEC271989A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2041676" y="191935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E252FF-26F9-4DF7-A15D-4CF099E20456}"/>
              </a:ext>
            </a:extLst>
          </p:cNvPr>
          <p:cNvCxnSpPr/>
          <p:nvPr/>
        </p:nvCxnSpPr>
        <p:spPr>
          <a:xfrm flipH="1">
            <a:off x="3911000" y="191935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4D603A-ED16-4ACD-9B23-81B9AEF36B8C}"/>
              </a:ext>
            </a:extLst>
          </p:cNvPr>
          <p:cNvCxnSpPr/>
          <p:nvPr/>
        </p:nvCxnSpPr>
        <p:spPr>
          <a:xfrm flipH="1">
            <a:off x="926948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505D3-7B83-42B3-BB0F-108CB4DE0A4B}"/>
              </a:ext>
            </a:extLst>
          </p:cNvPr>
          <p:cNvCxnSpPr/>
          <p:nvPr/>
        </p:nvCxnSpPr>
        <p:spPr>
          <a:xfrm flipH="1">
            <a:off x="4377537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CF4BE0-BFEC-4C82-885C-D1B089FE91B3}"/>
              </a:ext>
            </a:extLst>
          </p:cNvPr>
          <p:cNvCxnSpPr/>
          <p:nvPr/>
        </p:nvCxnSpPr>
        <p:spPr>
          <a:xfrm flipH="1">
            <a:off x="4314444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12287A-44FF-498C-AB9F-BF29113638A5}"/>
              </a:ext>
            </a:extLst>
          </p:cNvPr>
          <p:cNvCxnSpPr/>
          <p:nvPr/>
        </p:nvCxnSpPr>
        <p:spPr>
          <a:xfrm flipH="1">
            <a:off x="1673795" y="239016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5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ruột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mổ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mếu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Đột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2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5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ruột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mổ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mếu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Đột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900701"/>
            <a:ext cx="304770" cy="28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8" y="1193933"/>
            <a:ext cx="288000" cy="28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8" y="2346480"/>
            <a:ext cx="288000" cy="28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10CAF-03B2-41AE-9EF7-A4EE3B90A0B8}"/>
              </a:ext>
            </a:extLst>
          </p:cNvPr>
          <p:cNvGrpSpPr/>
          <p:nvPr/>
        </p:nvGrpSpPr>
        <p:grpSpPr>
          <a:xfrm>
            <a:off x="328371" y="3398465"/>
            <a:ext cx="492987" cy="646331"/>
            <a:chOff x="3274542" y="2825786"/>
            <a:chExt cx="492987" cy="6463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8D4DDB-71DB-46C9-97E8-D97DB03EEFBF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F12009-EBBD-4F28-A8E5-DB592A57B682}"/>
                </a:ext>
              </a:extLst>
            </p:cNvPr>
            <p:cNvSpPr/>
            <p:nvPr/>
          </p:nvSpPr>
          <p:spPr>
            <a:xfrm rot="21163024">
              <a:off x="3274542" y="2825786"/>
              <a:ext cx="4559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48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6" y="60419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307824" y="1047137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Ê –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- </a:t>
            </a:r>
            <a:r>
              <a:rPr lang="en-US" sz="1800" dirty="0" err="1">
                <a:latin typeface="UTM Avo" panose="02040603050506020204" pitchFamily="18" charset="0"/>
              </a:rPr>
              <a:t>xơn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398205" y="1184566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879287" y="1047137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EEBCD-A167-42DF-88DF-6B8CE7330522}"/>
              </a:ext>
            </a:extLst>
          </p:cNvPr>
          <p:cNvSpPr txBox="1"/>
          <p:nvPr/>
        </p:nvSpPr>
        <p:spPr>
          <a:xfrm>
            <a:off x="515163" y="1420309"/>
            <a:ext cx="5996761" cy="87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minh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đèn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thoại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chiếu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hát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pic>
        <p:nvPicPr>
          <p:cNvPr id="1032" name="Picture 8" descr="Thomas Edison – Wikipedia tiếng Việt">
            <a:extLst>
              <a:ext uri="{FF2B5EF4-FFF2-40B4-BE49-F238E27FC236}">
                <a16:creationId xmlns:a16="http://schemas.microsoft.com/office/drawing/2014/main" id="{C862D764-C1E3-48F9-9B9E-FDFFEEC6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61" y="2488253"/>
            <a:ext cx="1714652" cy="2194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mas Alva Edison (lampa ixtiraçısı) - Bildirchin.az">
            <a:extLst>
              <a:ext uri="{FF2B5EF4-FFF2-40B4-BE49-F238E27FC236}">
                <a16:creationId xmlns:a16="http://schemas.microsoft.com/office/drawing/2014/main" id="{A5D8D662-B18E-4545-9601-2682DCF0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41" y="2571750"/>
            <a:ext cx="2875586" cy="2051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6" y="100977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307824" y="1669437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ngại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398205" y="1806866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446070" y="1669437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phần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lắng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EEBCD-A167-42DF-88DF-6B8CE7330522}"/>
              </a:ext>
            </a:extLst>
          </p:cNvPr>
          <p:cNvSpPr txBox="1"/>
          <p:nvPr/>
        </p:nvSpPr>
        <p:spPr>
          <a:xfrm>
            <a:off x="553415" y="2080953"/>
            <a:ext cx="599676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đành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77771-CE53-4A1F-B397-147620BDFE6C}"/>
              </a:ext>
            </a:extLst>
          </p:cNvPr>
          <p:cNvSpPr/>
          <p:nvPr/>
        </p:nvSpPr>
        <p:spPr>
          <a:xfrm>
            <a:off x="307824" y="294759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tây</a:t>
            </a:r>
            <a:endParaRPr lang="vi-VN" sz="1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7A0938-CBF8-4E70-A241-E17E40B8F85B}"/>
              </a:ext>
            </a:extLst>
          </p:cNvPr>
          <p:cNvSpPr/>
          <p:nvPr/>
        </p:nvSpPr>
        <p:spPr>
          <a:xfrm>
            <a:off x="398205" y="308502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E8E05-B1E2-435E-9055-C81476306C39}"/>
              </a:ext>
            </a:extLst>
          </p:cNvPr>
          <p:cNvSpPr txBox="1"/>
          <p:nvPr/>
        </p:nvSpPr>
        <p:spPr>
          <a:xfrm>
            <a:off x="1446070" y="2947594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lớp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gỉ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6A9F3-C37A-49D2-B504-A73F176E21CA}"/>
              </a:ext>
            </a:extLst>
          </p:cNvPr>
          <p:cNvSpPr txBox="1"/>
          <p:nvPr/>
        </p:nvSpPr>
        <p:spPr>
          <a:xfrm>
            <a:off x="553415" y="3359110"/>
            <a:ext cx="599676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bóng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3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23" grpId="0"/>
      <p:bldP spid="12" grpId="0"/>
      <p:bldP spid="13" grpId="0" animBg="1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31.Anhsangcuayeuthuong[2021060210182943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1658</Words>
  <Application>Microsoft Office PowerPoint</Application>
  <PresentationFormat>Custom</PresentationFormat>
  <Paragraphs>100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Kalam</vt:lpstr>
      <vt:lpstr>Calibri</vt:lpstr>
      <vt:lpstr>Calibri Light</vt:lpstr>
      <vt:lpstr>UTM Charlotte</vt:lpstr>
      <vt:lpstr>HP001</vt:lpstr>
      <vt:lpstr>UTM Avo</vt:lpstr>
      <vt:lpstr>Montserrat</vt:lpstr>
      <vt:lpstr>HP001 4 hàng</vt:lpstr>
      <vt:lpstr>Arial</vt:lpstr>
      <vt:lpstr>UTM Cookies</vt:lpstr>
      <vt:lpstr>Wingdings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Techsi.vn</cp:lastModifiedBy>
  <cp:revision>215</cp:revision>
  <dcterms:modified xsi:type="dcterms:W3CDTF">2024-12-30T02:05:23Z</dcterms:modified>
</cp:coreProperties>
</file>