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9" r:id="rId2"/>
    <p:sldMasterId id="2147483711" r:id="rId3"/>
    <p:sldMasterId id="2147483723" r:id="rId4"/>
  </p:sldMasterIdLst>
  <p:notesMasterIdLst>
    <p:notesMasterId r:id="rId30"/>
  </p:notesMasterIdLst>
  <p:sldIdLst>
    <p:sldId id="257" r:id="rId5"/>
    <p:sldId id="2710" r:id="rId6"/>
    <p:sldId id="2750" r:id="rId7"/>
    <p:sldId id="2751" r:id="rId8"/>
    <p:sldId id="261" r:id="rId9"/>
    <p:sldId id="262" r:id="rId10"/>
    <p:sldId id="263" r:id="rId11"/>
    <p:sldId id="256" r:id="rId12"/>
    <p:sldId id="2763" r:id="rId13"/>
    <p:sldId id="2747" r:id="rId14"/>
    <p:sldId id="2748" r:id="rId15"/>
    <p:sldId id="2753" r:id="rId16"/>
    <p:sldId id="295" r:id="rId17"/>
    <p:sldId id="2754" r:id="rId18"/>
    <p:sldId id="292" r:id="rId19"/>
    <p:sldId id="2755" r:id="rId20"/>
    <p:sldId id="266" r:id="rId21"/>
    <p:sldId id="2756" r:id="rId22"/>
    <p:sldId id="2757" r:id="rId23"/>
    <p:sldId id="264" r:id="rId24"/>
    <p:sldId id="2759" r:id="rId25"/>
    <p:sldId id="2760" r:id="rId26"/>
    <p:sldId id="2761" r:id="rId27"/>
    <p:sldId id="2762" r:id="rId28"/>
    <p:sldId id="26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ũ Nam" initials="VN" lastIdx="1" clrIdx="0">
    <p:extLst>
      <p:ext uri="{19B8F6BF-5375-455C-9EA6-DF929625EA0E}">
        <p15:presenceInfo xmlns:p15="http://schemas.microsoft.com/office/powerpoint/2012/main" userId="17ed5d9f0e1636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6" d="100"/>
          <a:sy n="56" d="100"/>
        </p:scale>
        <p:origin x="106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D0442-070F-46B7-AD00-E8AD3FA5EA7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E63A21-6534-4BE2-ACB1-175C4BD0EE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8977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F2A6EB-9F69-4690-847A-BD7D4AC91A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6145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63A21-6534-4BE2-ACB1-175C4BD0EE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4224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63A21-6534-4BE2-ACB1-175C4BD0EE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5653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63A21-6534-4BE2-ACB1-175C4BD0EE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52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5096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Hương Thảo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63A21-6534-4BE2-ACB1-175C4BD0EE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0203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54125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olidFill>
                  <a:srgbClr val="FFFF00"/>
                </a:solidFill>
              </a:rPr>
              <a:t>Thiết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kế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Hương</a:t>
            </a:r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 err="1">
                <a:solidFill>
                  <a:srgbClr val="FFFF00"/>
                </a:solidFill>
              </a:rPr>
              <a:t>Thảo</a:t>
            </a:r>
            <a:r>
              <a:rPr lang="en-US" dirty="0">
                <a:solidFill>
                  <a:srgbClr val="FFFF00"/>
                </a:solidFill>
              </a:rPr>
              <a:t> – </a:t>
            </a:r>
            <a:r>
              <a:rPr lang="en-US" dirty="0" err="1">
                <a:solidFill>
                  <a:srgbClr val="FFFF00"/>
                </a:solidFill>
              </a:rPr>
              <a:t>Zalo</a:t>
            </a:r>
            <a:r>
              <a:rPr lang="en-US">
                <a:solidFill>
                  <a:srgbClr val="FFFF00"/>
                </a:solidFill>
              </a:rPr>
              <a:t> 0972.115.126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63A21-6534-4BE2-ACB1-175C4BD0EE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446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610F4-E722-49B7-8CCC-9065CDF711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216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image" Target="../media/image9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emf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image" Target="../media/image9.emf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7" Type="http://schemas.openxmlformats.org/officeDocument/2006/relationships/image" Target="../media/image1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5.emf"/><Relationship Id="rId4" Type="http://schemas.openxmlformats.org/officeDocument/2006/relationships/image" Target="../media/image9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884752" y="3686757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1150512" y="1322955"/>
            <a:ext cx="9593484" cy="4318488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199221" y="5165427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1379826" y="1469793"/>
            <a:ext cx="9175388" cy="3880742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2105311" y="30583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5412747" y="-77277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2105311" y="5026195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823432" y="955487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686278" y="4479990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7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A868C-5F19-4A5E-9C05-A0CFEFFF9AD8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5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998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6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452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8/8/2025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dirty="0">
              <a:solidFill>
                <a:prstClr val="white"/>
              </a:solidFill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26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987D3-9B90-A23D-1D31-FCA118CFFF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D11427-16B3-0B29-4BEB-F1221F507A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CA0FD-2169-5555-1CDB-736D1AEC8A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DBBC50-44FF-4C4C-83BB-73178D04F2B3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53C45-32FA-B8BF-0636-57589E2FE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BEC19-9959-68E5-9CF1-0D49D8AB2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1E2A494-7EDA-4323-8CF0-B67771D4ED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55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1DB00E-C888-032F-38EF-03F2C1F66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B43D3-66F0-2B36-94E7-ED84037F5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052D27-2626-7B9B-D413-9AF70EC444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FA868C-5F19-4A5E-9C05-A0CFEFFF9AD8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9BABC1-AD94-561C-F989-4A786E0EC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5A2770-30F1-F036-08BA-ADCFFFB71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1C9-2CAC-4038-97E0-ADC5DBEB59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590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BC123-9EEB-F105-FB79-F9E302AFB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E495D5-8123-B68F-F5F9-25EAEDAFAE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FD29E3-689F-4DF3-338B-C727D822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73D6C-80C7-46C9-AD79-46825BECA1B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44070-CAEA-0A22-8DBF-ED46AB3DC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6C620-40C8-FFC5-C3F4-A30E01D482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5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CE134E-CB40-EF10-8BD5-16AD2DCE5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269DEC-1CFD-C856-E10A-700FF5960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4AC58-1626-E2F8-7936-31F45367A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7999D-C800-7320-0BE9-8A87E9E74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73D6C-80C7-46C9-AD79-46825BECA1B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07D7C-1C53-B4CC-E5D1-0F2A1908C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77991C-595A-5D4E-BD51-446EEDD72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53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7F70F-3F82-D8AC-D80D-97F380AFC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3D997E-DDD1-CBE1-F6E5-4FDE9101F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82DCD5-5DC5-2E6F-0C1F-EFE0E03EB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DB594C-C7EE-A811-FD78-5C9EB887C3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C4717B9-BFAA-A835-019D-1A53F8F75E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E3BD97-4D47-90E0-8578-E212C190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73D6C-80C7-46C9-AD79-46825BECA1B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DCEEFF-C2CF-201E-D34B-AE1A1A444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8298E5-B7D8-5A66-0178-43795C8E3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27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菱形 19">
            <a:extLst>
              <a:ext uri="{FF2B5EF4-FFF2-40B4-BE49-F238E27FC236}">
                <a16:creationId xmlns:a16="http://schemas.microsoft.com/office/drawing/2014/main" id="{0C4E3BE3-72E1-4142-A692-7B260FCED4D4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DE071707-3784-49A7-97E4-9C30125CD23F}"/>
              </a:ext>
            </a:extLst>
          </p:cNvPr>
          <p:cNvGrpSpPr/>
          <p:nvPr userDrawn="1"/>
        </p:nvGrpSpPr>
        <p:grpSpPr>
          <a:xfrm>
            <a:off x="4238353" y="1319729"/>
            <a:ext cx="7858898" cy="4152672"/>
            <a:chOff x="5668978" y="1352664"/>
            <a:chExt cx="7614536" cy="4152672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B1D43FAD-2B9A-43C9-BD12-CEC12117B32E}"/>
                </a:ext>
              </a:extLst>
            </p:cNvPr>
            <p:cNvSpPr/>
            <p:nvPr userDrawn="1"/>
          </p:nvSpPr>
          <p:spPr>
            <a:xfrm>
              <a:off x="5668978" y="1352664"/>
              <a:ext cx="7614536" cy="4152672"/>
            </a:xfrm>
            <a:prstGeom prst="roundRect">
              <a:avLst>
                <a:gd name="adj" fmla="val 7902"/>
              </a:avLst>
            </a:prstGeom>
            <a:noFill/>
            <a:ln w="38100">
              <a:solidFill>
                <a:srgbClr val="2E75B6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DDB38607-15A4-4E20-9BCE-E7CBF72F32F8}"/>
                </a:ext>
              </a:extLst>
            </p:cNvPr>
            <p:cNvSpPr/>
            <p:nvPr userDrawn="1"/>
          </p:nvSpPr>
          <p:spPr>
            <a:xfrm>
              <a:off x="5997146" y="1617253"/>
              <a:ext cx="6961585" cy="3623495"/>
            </a:xfrm>
            <a:prstGeom prst="roundRect">
              <a:avLst>
                <a:gd name="adj" fmla="val 8231"/>
              </a:avLst>
            </a:prstGeom>
            <a:solidFill>
              <a:schemeClr val="bg1"/>
            </a:solidFill>
            <a:ln w="10160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>
            <a:extLst>
              <a:ext uri="{FF2B5EF4-FFF2-40B4-BE49-F238E27FC236}">
                <a16:creationId xmlns:a16="http://schemas.microsoft.com/office/drawing/2014/main" id="{4796B99D-7453-49D1-BDA7-7CAD84C735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4749" y="4526997"/>
            <a:ext cx="2284626" cy="237619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43DD559E-4EEB-4B7F-B6A8-FA8F4B559ABB}"/>
              </a:ext>
            </a:extLst>
          </p:cNvPr>
          <p:cNvGrpSpPr/>
          <p:nvPr userDrawn="1"/>
        </p:nvGrpSpPr>
        <p:grpSpPr>
          <a:xfrm>
            <a:off x="1015987" y="1332567"/>
            <a:ext cx="2128458" cy="3249143"/>
            <a:chOff x="1149189" y="1612770"/>
            <a:chExt cx="2128458" cy="3249143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B5F4195D-41A5-49AD-9743-40C1B04E9A19}"/>
                </a:ext>
              </a:extLst>
            </p:cNvPr>
            <p:cNvGrpSpPr/>
            <p:nvPr userDrawn="1"/>
          </p:nvGrpSpPr>
          <p:grpSpPr>
            <a:xfrm>
              <a:off x="1149189" y="1612770"/>
              <a:ext cx="1828790" cy="1816230"/>
              <a:chOff x="469567" y="3893664"/>
              <a:chExt cx="1176959" cy="1168876"/>
            </a:xfrm>
          </p:grpSpPr>
          <p:sp>
            <p:nvSpPr>
              <p:cNvPr id="12" name="矩形: 圆角 11">
                <a:extLst>
                  <a:ext uri="{FF2B5EF4-FFF2-40B4-BE49-F238E27FC236}">
                    <a16:creationId xmlns:a16="http://schemas.microsoft.com/office/drawing/2014/main" id="{43B84854-C51F-40B1-AD0F-A4E0B8E6827B}"/>
                  </a:ext>
                </a:extLst>
              </p:cNvPr>
              <p:cNvSpPr/>
              <p:nvPr userDrawn="1"/>
            </p:nvSpPr>
            <p:spPr>
              <a:xfrm>
                <a:off x="469567" y="3893664"/>
                <a:ext cx="990148" cy="990701"/>
              </a:xfrm>
              <a:prstGeom prst="roundRect">
                <a:avLst>
                  <a:gd name="adj" fmla="val 8231"/>
                </a:avLst>
              </a:prstGeom>
              <a:solidFill>
                <a:srgbClr val="0070C0"/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3" name="矩形: 圆角 12">
                <a:extLst>
                  <a:ext uri="{FF2B5EF4-FFF2-40B4-BE49-F238E27FC236}">
                    <a16:creationId xmlns:a16="http://schemas.microsoft.com/office/drawing/2014/main" id="{F8844C9B-DE34-43F6-9EFF-18736A1EF54D}"/>
                  </a:ext>
                </a:extLst>
              </p:cNvPr>
              <p:cNvSpPr/>
              <p:nvPr userDrawn="1"/>
            </p:nvSpPr>
            <p:spPr>
              <a:xfrm>
                <a:off x="1271093" y="4686897"/>
                <a:ext cx="375433" cy="375643"/>
              </a:xfrm>
              <a:prstGeom prst="roundRect">
                <a:avLst>
                  <a:gd name="adj" fmla="val 8231"/>
                </a:avLst>
              </a:prstGeom>
              <a:solidFill>
                <a:srgbClr val="0070C0">
                  <a:alpha val="50000"/>
                </a:srgbClr>
              </a:solidFill>
              <a:ln w="1016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180F34EE-22E4-4AFA-856A-E9237217600E}"/>
                </a:ext>
              </a:extLst>
            </p:cNvPr>
            <p:cNvSpPr/>
            <p:nvPr userDrawn="1"/>
          </p:nvSpPr>
          <p:spPr>
            <a:xfrm>
              <a:off x="2092664" y="3676268"/>
              <a:ext cx="1184983" cy="1185645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7" name="菱形 16">
            <a:extLst>
              <a:ext uri="{FF2B5EF4-FFF2-40B4-BE49-F238E27FC236}">
                <a16:creationId xmlns:a16="http://schemas.microsoft.com/office/drawing/2014/main" id="{D1ACF1E3-217F-4E4F-839B-358BE165ED13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4D8D137A-9538-4924-8D8B-D2890BF4B61B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BE4E68F1-B226-4AD5-BED3-9ABBAF4F6852}"/>
              </a:ext>
            </a:extLst>
          </p:cNvPr>
          <p:cNvSpPr/>
          <p:nvPr userDrawn="1"/>
        </p:nvSpPr>
        <p:spPr>
          <a:xfrm>
            <a:off x="1055826" y="5625273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B87E2D9E-E467-412E-8501-70450AEFDA49}"/>
              </a:ext>
            </a:extLst>
          </p:cNvPr>
          <p:cNvSpPr/>
          <p:nvPr userDrawn="1"/>
        </p:nvSpPr>
        <p:spPr>
          <a:xfrm>
            <a:off x="6984322" y="601801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2479F77B-EEE5-4F83-9EE7-BDDBBF7AF1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141267" y="5625273"/>
            <a:ext cx="1514829" cy="104656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028CDB3F-80B1-464C-831D-F7CD75D54385}"/>
              </a:ext>
            </a:extLst>
          </p:cNvPr>
          <p:cNvSpPr/>
          <p:nvPr userDrawn="1"/>
        </p:nvSpPr>
        <p:spPr>
          <a:xfrm>
            <a:off x="4559629" y="1848150"/>
            <a:ext cx="6903308" cy="3093659"/>
          </a:xfrm>
          <a:prstGeom prst="roundRect">
            <a:avLst>
              <a:gd name="adj" fmla="val 0"/>
            </a:avLst>
          </a:prstGeom>
          <a:solidFill>
            <a:srgbClr val="2E75B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512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17" grpId="0" animBg="1"/>
      <p:bldP spid="18" grpId="0" animBg="1"/>
      <p:bldP spid="19" grpId="0" animBg="1"/>
      <p:bldP spid="21" grpId="0" animBg="1"/>
      <p:bldP spid="2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0D5F5-F990-EE73-9C87-164B0B94D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ED2DA54-951E-A45E-60BC-88B848B38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73D6C-80C7-46C9-AD79-46825BECA1B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B3B85B-771B-8F9D-A423-D1C7B9ECD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4424A0-0C08-1E9C-5C97-6D8080FC8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83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03EF97E-517A-DD2B-C694-0230DF6A6D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73D6C-80C7-46C9-AD79-46825BECA1B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7ED268-D3F7-6B12-45A8-1ADEA11E7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82E17-A42A-1C9D-7BCA-DD4AA002A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682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9FF43-FF51-6976-E5AA-4B3C6B4DB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9CC8A-62F3-CD15-F6E1-09BFEF96F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F8149-A4EE-BDCD-1A77-FF3C60BF9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F8FD4A-17CE-9221-9159-FF03D36D97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73D6C-80C7-46C9-AD79-46825BECA1B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C7317-0AF6-8C5A-9912-3766A8BFA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9DA5B9-EFD6-B34C-0517-8BB3DBCAE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33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62E19-266A-BB1F-0101-EDA5DCF96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BFF403-CE6A-C0D5-E402-F88E124A4F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F81D4C-6A59-2C45-4776-C6ADB2132F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7E60DB-65A7-1EA8-1264-AE9DC6B0E4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73D6C-80C7-46C9-AD79-46825BECA1B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68780-F72F-79A0-D774-A8631A1F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57149E-5240-E283-946F-B7C5DE72C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65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4F4B7-7245-38C8-902E-08616F30F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9D5E5-A24E-50C9-2146-51018D9F76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656B07-6B73-F0B9-27E5-160C2FF5C3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73D6C-80C7-46C9-AD79-46825BECA1B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0BC108-6A86-461E-3831-CFB7FB54D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C9BE1-0B4E-48A6-64F9-506608FAD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2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7656368-9ABA-F5C9-5712-7F090B4BA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ED7137-DF44-A7AD-8B66-86AAF0E20B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1C3D2-2729-42FE-F612-D3C67EDEBD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073D6C-80C7-46C9-AD79-46825BECA1BC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970A11-22D1-0EDD-9BD2-A33A687B9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939A63-2F52-80CA-63BD-847D0D6E0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DA0F308-A043-4F55-BD1C-279405FC97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236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69D1C4AF-13B5-4656-A53E-6C441BD3542D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EEEF0D76-CE5E-4882-94A0-196C54F43883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CCF50FC0-E3B2-40BE-A1C7-A11C6A15F0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02921FF-A6A2-4D3F-AB6C-F18113D15C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2AC1FE2-D977-42D0-BF43-0A1F86BD26C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747201" y="141987"/>
            <a:ext cx="1878274" cy="120964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6534A3A-516F-498E-9F80-E2855720F0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C4DDE8A-A14F-4908-98A8-377B7943AC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CBCD536C-E2A5-4976-AF31-9EFA4A239333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01E28A55-5C7F-4B4D-9799-BB755F2D8D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9" name="菱形 18">
            <a:extLst>
              <a:ext uri="{FF2B5EF4-FFF2-40B4-BE49-F238E27FC236}">
                <a16:creationId xmlns:a16="http://schemas.microsoft.com/office/drawing/2014/main" id="{23FECC97-618F-4795-97CC-EE187427ABD8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AC5BA7A7-7B33-4A96-8879-5F4BB8AF2251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菱形 20">
            <a:extLst>
              <a:ext uri="{FF2B5EF4-FFF2-40B4-BE49-F238E27FC236}">
                <a16:creationId xmlns:a16="http://schemas.microsoft.com/office/drawing/2014/main" id="{5ED73969-01F1-475D-A70E-33DAC9FFF112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菱形 21">
            <a:extLst>
              <a:ext uri="{FF2B5EF4-FFF2-40B4-BE49-F238E27FC236}">
                <a16:creationId xmlns:a16="http://schemas.microsoft.com/office/drawing/2014/main" id="{D861EC4D-98F3-4F80-9920-39BD74E99C4D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5F191780-FDD8-488E-9684-E92A6BF67671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4654E90E-4737-4B27-AAA5-6F9FBFB71374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6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18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90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7099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46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>
            <a:extLst>
              <a:ext uri="{FF2B5EF4-FFF2-40B4-BE49-F238E27FC236}">
                <a16:creationId xmlns:a16="http://schemas.microsoft.com/office/drawing/2014/main" id="{11A84803-F7F6-4630-B23D-80C9ECB152E6}"/>
              </a:ext>
            </a:extLst>
          </p:cNvPr>
          <p:cNvSpPr/>
          <p:nvPr userDrawn="1"/>
        </p:nvSpPr>
        <p:spPr>
          <a:xfrm>
            <a:off x="394052" y="522371"/>
            <a:ext cx="11403896" cy="5813258"/>
          </a:xfrm>
          <a:prstGeom prst="rect">
            <a:avLst/>
          </a:prstGeom>
          <a:noFill/>
          <a:ln w="1016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菱形 8">
            <a:extLst>
              <a:ext uri="{FF2B5EF4-FFF2-40B4-BE49-F238E27FC236}">
                <a16:creationId xmlns:a16="http://schemas.microsoft.com/office/drawing/2014/main" id="{0292AB17-D9A1-4F45-B754-6BACD01FA551}"/>
              </a:ext>
            </a:extLst>
          </p:cNvPr>
          <p:cNvSpPr/>
          <p:nvPr userDrawn="1"/>
        </p:nvSpPr>
        <p:spPr>
          <a:xfrm>
            <a:off x="9575134" y="522371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5AAC04D6-70A0-44A2-800D-29A5FD4660A0}"/>
              </a:ext>
            </a:extLst>
          </p:cNvPr>
          <p:cNvGrpSpPr/>
          <p:nvPr userDrawn="1"/>
        </p:nvGrpSpPr>
        <p:grpSpPr>
          <a:xfrm flipV="1">
            <a:off x="9053446" y="1059485"/>
            <a:ext cx="1219024" cy="1210652"/>
            <a:chOff x="1919529" y="3429000"/>
            <a:chExt cx="1828790" cy="1816230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CD9F4AFD-A190-4863-BE2B-F100799835C1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A25AFF08-4661-4B59-8D0C-6E1A390E8834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2791FD-567E-4BF1-A1C6-0631D34F8E6D}"/>
              </a:ext>
            </a:extLst>
          </p:cNvPr>
          <p:cNvGrpSpPr/>
          <p:nvPr userDrawn="1"/>
        </p:nvGrpSpPr>
        <p:grpSpPr>
          <a:xfrm>
            <a:off x="1919529" y="3429000"/>
            <a:ext cx="1828790" cy="1816230"/>
            <a:chOff x="1919529" y="3429000"/>
            <a:chExt cx="1828790" cy="1816230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6BD24A27-87C7-45A4-B3F4-24E6832C784A}"/>
                </a:ext>
              </a:extLst>
            </p:cNvPr>
            <p:cNvSpPr/>
            <p:nvPr userDrawn="1"/>
          </p:nvSpPr>
          <p:spPr>
            <a:xfrm>
              <a:off x="1919529" y="3429000"/>
              <a:ext cx="1538518" cy="1539377"/>
            </a:xfrm>
            <a:prstGeom prst="roundRect">
              <a:avLst>
                <a:gd name="adj" fmla="val 8231"/>
              </a:avLst>
            </a:prstGeom>
            <a:solidFill>
              <a:srgbClr val="0070C0"/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2DA69DFC-131F-4071-8339-5D473D9C20CC}"/>
                </a:ext>
              </a:extLst>
            </p:cNvPr>
            <p:cNvSpPr/>
            <p:nvPr userDrawn="1"/>
          </p:nvSpPr>
          <p:spPr>
            <a:xfrm>
              <a:off x="3164961" y="4661546"/>
              <a:ext cx="583358" cy="583684"/>
            </a:xfrm>
            <a:prstGeom prst="roundRect">
              <a:avLst>
                <a:gd name="adj" fmla="val 8231"/>
              </a:avLst>
            </a:prstGeom>
            <a:solidFill>
              <a:srgbClr val="0070C0">
                <a:alpha val="50000"/>
              </a:srgbClr>
            </a:solidFill>
            <a:ln w="1016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CB7183B-A957-4D6E-8E57-2F8F54AE0A39}"/>
              </a:ext>
            </a:extLst>
          </p:cNvPr>
          <p:cNvSpPr/>
          <p:nvPr userDrawn="1"/>
        </p:nvSpPr>
        <p:spPr>
          <a:xfrm>
            <a:off x="2615207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菱形 9">
            <a:extLst>
              <a:ext uri="{FF2B5EF4-FFF2-40B4-BE49-F238E27FC236}">
                <a16:creationId xmlns:a16="http://schemas.microsoft.com/office/drawing/2014/main" id="{2E568362-1DAF-4842-989F-4DA0A5DD1A1E}"/>
              </a:ext>
            </a:extLst>
          </p:cNvPr>
          <p:cNvSpPr/>
          <p:nvPr userDrawn="1"/>
        </p:nvSpPr>
        <p:spPr>
          <a:xfrm>
            <a:off x="394052" y="3651554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菱形 10">
            <a:extLst>
              <a:ext uri="{FF2B5EF4-FFF2-40B4-BE49-F238E27FC236}">
                <a16:creationId xmlns:a16="http://schemas.microsoft.com/office/drawing/2014/main" id="{6955202A-7942-4AB6-AE1D-B11E017BC3BF}"/>
              </a:ext>
            </a:extLst>
          </p:cNvPr>
          <p:cNvSpPr/>
          <p:nvPr userDrawn="1"/>
        </p:nvSpPr>
        <p:spPr>
          <a:xfrm>
            <a:off x="8913360" y="564511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菱形 11">
            <a:extLst>
              <a:ext uri="{FF2B5EF4-FFF2-40B4-BE49-F238E27FC236}">
                <a16:creationId xmlns:a16="http://schemas.microsoft.com/office/drawing/2014/main" id="{5D2723D5-7FA7-47BB-8E43-57C808298071}"/>
              </a:ext>
            </a:extLst>
          </p:cNvPr>
          <p:cNvSpPr/>
          <p:nvPr userDrawn="1"/>
        </p:nvSpPr>
        <p:spPr>
          <a:xfrm>
            <a:off x="4339988" y="522979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3" name="菱形 12">
            <a:extLst>
              <a:ext uri="{FF2B5EF4-FFF2-40B4-BE49-F238E27FC236}">
                <a16:creationId xmlns:a16="http://schemas.microsoft.com/office/drawing/2014/main" id="{FC9B6159-51CD-44A4-A8AF-D8F596F9DC87}"/>
              </a:ext>
            </a:extLst>
          </p:cNvPr>
          <p:cNvSpPr/>
          <p:nvPr userDrawn="1"/>
        </p:nvSpPr>
        <p:spPr>
          <a:xfrm>
            <a:off x="2347470" y="117273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6B5C885B-4FC1-468F-AB76-6220FC9F4B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6" r="5920"/>
          <a:stretch/>
        </p:blipFill>
        <p:spPr>
          <a:xfrm>
            <a:off x="9434703" y="3207707"/>
            <a:ext cx="2757297" cy="344245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7268161F-DD27-4E5C-AA5C-800F4BAA8D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227998" y="5394872"/>
            <a:ext cx="2206705" cy="142116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C6F75A5-2366-41DC-9348-1E810CD8CD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76082" y="881648"/>
            <a:ext cx="1323549" cy="212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9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7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851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573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B64C8CD-D6E0-17A7-625F-CD36EC4092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7523889-59B3-1284-AD46-9BDFE874E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E3E28DF-55CA-8231-67D3-A42714587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18F5DA0-B87B-441B-1837-2293032474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86DC8D8-F5F6-7C13-6ABD-9F1AE90AA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7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B49828-B6A1-3903-6DA8-2123493F3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B4819A2C-FA92-7748-E1DC-AA370E547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B4A91F7-3373-B1A5-05A9-1FCF0F646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19A73B6-1869-676B-D142-DE5263244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45D168B-569F-436B-6B39-C6AC00590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20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BA12810-270F-62BD-F07E-CB575D0BE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1B4A8A64-1D42-FCCE-E000-A737E82BCE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78355E-F830-62B9-C8DB-003729E4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BC15977-E666-450F-A6F4-77627985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59A1F78-0B28-6409-620A-AA0A7B7D4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31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721D49A-8E78-4620-9C94-562D204F1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87F4C791-C1A3-B7A6-37AF-4CCDC0843C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91EF532-E41E-F335-9C7D-06ED419F1D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8973E5E6-CE64-10CF-0C1D-B0410975B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4D8BD102-AAC1-0366-0E9F-B8AF2832E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3E4D24F-CB4B-23D6-9C27-BCDBB9649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20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F7B54D7-503B-96DB-65E6-9B16554F7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8D5A717-E078-C09B-BB46-B340B4C8B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5FFF9E18-2B17-879F-8535-987D1CD13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4C3181D-B67B-48D3-38BB-69201EF064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7E2F5A2E-45C8-CB0E-3C14-62E232EDDD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E55C96E-BBDC-8305-24A0-5EF8D3D074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EC3E4B80-0DC6-0F44-85B1-6F9E9FC8E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23E492CE-DBB1-8A78-5215-3537981F5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F333C13-A10A-0761-8E41-C93BFBE4D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D6475DF-23A2-D006-DAB5-C24334E29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98ED622-C16D-3BAB-9127-8B58ED15B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881BD616-FE07-BEAF-EC24-0353F89E4D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4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442D9E0A-CCA8-BF76-233D-C5D12301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08069FA-1DD0-DEAA-C45E-84AF93E59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8C158B4-57AE-7405-8118-4BC6D0FF0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30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>
            <a:extLst>
              <a:ext uri="{FF2B5EF4-FFF2-40B4-BE49-F238E27FC236}">
                <a16:creationId xmlns:a16="http://schemas.microsoft.com/office/drawing/2014/main" id="{BC8AC921-57AF-4A9F-A55F-00803A7AD5B4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D1E2C8D-DC8E-48C8-9598-6603FA2BD3BE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C3E8E21-B73D-49E5-B684-04945D80ACA1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51E06518-CF7F-491A-891D-ABD543062B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342458" y="5211813"/>
            <a:ext cx="2849542" cy="164618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9706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  <p:bldP spid="9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366356B-4128-D263-5E7F-78DE60084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2501B8E-EBC7-E90F-E040-A10372A48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AA58E49-F23B-C2C5-C8BA-1F0D74F762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EA5DEAD-9001-875A-BB55-B1F11E09D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66410826-39ED-96DB-9DE3-13E181ADE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8540EDE-D812-8D79-8F78-0B0667604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818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07F4138-C269-01BF-B198-9491C3BC1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ADC980A1-38DF-2CCE-9A59-5A336A956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C5B2F12-E03F-3B4F-7002-4BA06F2F2A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8BEB82A-BB55-FBF0-F83A-0AF9FF261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76E045C-9996-3FFC-DB5C-B1266FDF7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4CCE455-CEBD-DF3D-B44D-E25234A5D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16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8BFA2B-69CA-D762-0FDC-4E0B2B5E7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1BF76BF5-C2DB-7D2C-14FD-4B3F6F7F54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09630E76-9990-6F70-69FB-E901D1616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BEE2092-AF8B-320A-0FBA-6ED8DCD98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0FB703-D404-32FF-8233-98EF434A1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7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B4BC8EE-1741-A32A-66D0-FC1627A80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ED1F3B0-13C9-2BDD-9055-EDD600FBA8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92E14F8-CD9D-BE06-F439-0A0970463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5985-E6D8-49C9-A069-A73EAB49620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644B3F4-D91E-A361-322F-1B6E3944BC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1270159-CBA2-8482-3772-DA4685B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53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19977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0020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911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2909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0899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356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>
            <a:extLst>
              <a:ext uri="{FF2B5EF4-FFF2-40B4-BE49-F238E27FC236}">
                <a16:creationId xmlns:a16="http://schemas.microsoft.com/office/drawing/2014/main" id="{A2ADB8DD-47D4-4646-A476-33AC8BEC41AA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037CE1-82C4-400D-8306-4DAEEE0E24F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4072A100-8332-49BC-8971-4FFB1345184C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B22B00A-C0DD-4CFF-9D30-C8980A67C8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10174" y="4692737"/>
            <a:ext cx="2081826" cy="216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6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0" grpId="0" animBg="1"/>
      <p:bldP spid="11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2742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0692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2015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9609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051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5696268F-0623-4990-B87B-1A0AC8526B73}"/>
              </a:ext>
            </a:extLst>
          </p:cNvPr>
          <p:cNvSpPr/>
          <p:nvPr userDrawn="1"/>
        </p:nvSpPr>
        <p:spPr>
          <a:xfrm>
            <a:off x="3067050" y="0"/>
            <a:ext cx="6019800" cy="6858000"/>
          </a:xfrm>
          <a:prstGeom prst="rect">
            <a:avLst/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0B6B52B6-08C4-4F8B-8936-7D5C9D032DB6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2281D6FA-1C13-44CE-85B5-61861C30C88B}"/>
              </a:ext>
            </a:extLst>
          </p:cNvPr>
          <p:cNvSpPr/>
          <p:nvPr userDrawn="1"/>
        </p:nvSpPr>
        <p:spPr>
          <a:xfrm>
            <a:off x="4497343" y="815545"/>
            <a:ext cx="3197312" cy="481913"/>
          </a:xfrm>
          <a:prstGeom prst="roundRect">
            <a:avLst>
              <a:gd name="adj" fmla="val 50000"/>
            </a:avLst>
          </a:prstGeom>
          <a:solidFill>
            <a:srgbClr val="2E75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6C41D7E-AD93-4734-9451-01ECF96651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9620" y="5165123"/>
            <a:ext cx="1930800" cy="155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63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6" grpId="0" animBg="1"/>
      <p:bldP spid="7" grpId="0" animBg="1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3">
            <a:extLst>
              <a:ext uri="{FF2B5EF4-FFF2-40B4-BE49-F238E27FC236}">
                <a16:creationId xmlns:a16="http://schemas.microsoft.com/office/drawing/2014/main" id="{D236AB2A-D286-4470-8985-4EF5993514A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1575" r="-1"/>
          <a:stretch/>
        </p:blipFill>
        <p:spPr>
          <a:xfrm>
            <a:off x="10381509" y="4729374"/>
            <a:ext cx="1810491" cy="2128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51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AF91D428-CB4A-43BC-935C-5136BB1880F7}"/>
              </a:ext>
            </a:extLst>
          </p:cNvPr>
          <p:cNvSpPr/>
          <p:nvPr userDrawn="1"/>
        </p:nvSpPr>
        <p:spPr>
          <a:xfrm>
            <a:off x="469567" y="3893664"/>
            <a:ext cx="990148" cy="990701"/>
          </a:xfrm>
          <a:prstGeom prst="roundRect">
            <a:avLst>
              <a:gd name="adj" fmla="val 8231"/>
            </a:avLst>
          </a:prstGeom>
          <a:solidFill>
            <a:srgbClr val="0070C0"/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B28BCBD9-20F4-4EBA-A0A1-C3B5B19ACF58}"/>
              </a:ext>
            </a:extLst>
          </p:cNvPr>
          <p:cNvSpPr/>
          <p:nvPr userDrawn="1"/>
        </p:nvSpPr>
        <p:spPr>
          <a:xfrm>
            <a:off x="735327" y="1529862"/>
            <a:ext cx="7420212" cy="3053721"/>
          </a:xfrm>
          <a:prstGeom prst="roundRect">
            <a:avLst>
              <a:gd name="adj" fmla="val 7902"/>
            </a:avLst>
          </a:prstGeom>
          <a:noFill/>
          <a:ln w="38100">
            <a:solidFill>
              <a:schemeClr val="bg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8B8C41F0-59B1-4166-ADD2-3C746BBF9A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9243" y="5002893"/>
            <a:ext cx="1514829" cy="10465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94AECC8-187D-445E-8234-5373BC88954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84036" y="5372334"/>
            <a:ext cx="2355993" cy="13610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D6F3866-5496-4C6E-8D6A-08C9AB0153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80065" y="-1475109"/>
            <a:ext cx="1878274" cy="12096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E2C4873-9A77-418D-8ED2-20AE2F125C6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12619"/>
          <a:stretch/>
        </p:blipFill>
        <p:spPr>
          <a:xfrm>
            <a:off x="9158339" y="4256886"/>
            <a:ext cx="3033661" cy="260111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FF752E-7A0D-4BCE-B6E1-AD6300573F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575" r="-1"/>
          <a:stretch/>
        </p:blipFill>
        <p:spPr>
          <a:xfrm>
            <a:off x="8465623" y="-124280"/>
            <a:ext cx="3726377" cy="4381166"/>
          </a:xfrm>
          <a:prstGeom prst="rect">
            <a:avLst/>
          </a:prstGeom>
        </p:spPr>
      </p:pic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848C16B9-F045-4754-BF17-3C7DF7BC7AA7}"/>
              </a:ext>
            </a:extLst>
          </p:cNvPr>
          <p:cNvSpPr/>
          <p:nvPr userDrawn="1"/>
        </p:nvSpPr>
        <p:spPr>
          <a:xfrm>
            <a:off x="964641" y="1724431"/>
            <a:ext cx="6961585" cy="2664584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1016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4E40193E-E827-41A5-A7E5-8902825B97B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7071187" y="3679676"/>
            <a:ext cx="1642623" cy="1323217"/>
          </a:xfrm>
          <a:prstGeom prst="rect">
            <a:avLst/>
          </a:prstGeom>
        </p:spPr>
      </p:pic>
      <p:sp>
        <p:nvSpPr>
          <p:cNvPr id="17" name="菱形 16">
            <a:extLst>
              <a:ext uri="{FF2B5EF4-FFF2-40B4-BE49-F238E27FC236}">
                <a16:creationId xmlns:a16="http://schemas.microsoft.com/office/drawing/2014/main" id="{DE6317AB-8965-4F32-B934-E1FD53A50EF2}"/>
              </a:ext>
            </a:extLst>
          </p:cNvPr>
          <p:cNvSpPr/>
          <p:nvPr userDrawn="1"/>
        </p:nvSpPr>
        <p:spPr>
          <a:xfrm>
            <a:off x="4323431" y="6035446"/>
            <a:ext cx="1323548" cy="810196"/>
          </a:xfrm>
          <a:prstGeom prst="diamond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菱形 17">
            <a:extLst>
              <a:ext uri="{FF2B5EF4-FFF2-40B4-BE49-F238E27FC236}">
                <a16:creationId xmlns:a16="http://schemas.microsoft.com/office/drawing/2014/main" id="{BDFD9D50-6B44-409A-A0F4-23970CD4BCE4}"/>
              </a:ext>
            </a:extLst>
          </p:cNvPr>
          <p:cNvSpPr/>
          <p:nvPr userDrawn="1"/>
        </p:nvSpPr>
        <p:spPr>
          <a:xfrm>
            <a:off x="1690126" y="512741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菱形 18">
            <a:extLst>
              <a:ext uri="{FF2B5EF4-FFF2-40B4-BE49-F238E27FC236}">
                <a16:creationId xmlns:a16="http://schemas.microsoft.com/office/drawing/2014/main" id="{77C39BAB-A40A-4C3D-BDA6-A572C1548BE0}"/>
              </a:ext>
            </a:extLst>
          </p:cNvPr>
          <p:cNvSpPr/>
          <p:nvPr userDrawn="1"/>
        </p:nvSpPr>
        <p:spPr>
          <a:xfrm>
            <a:off x="4997562" y="129630"/>
            <a:ext cx="1323548" cy="810196"/>
          </a:xfrm>
          <a:prstGeom prst="diamond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菱形 19">
            <a:extLst>
              <a:ext uri="{FF2B5EF4-FFF2-40B4-BE49-F238E27FC236}">
                <a16:creationId xmlns:a16="http://schemas.microsoft.com/office/drawing/2014/main" id="{8D3413BB-47A3-4384-B10B-8A5B2E400681}"/>
              </a:ext>
            </a:extLst>
          </p:cNvPr>
          <p:cNvSpPr/>
          <p:nvPr userDrawn="1"/>
        </p:nvSpPr>
        <p:spPr>
          <a:xfrm>
            <a:off x="1690126" y="5233102"/>
            <a:ext cx="1323548" cy="810196"/>
          </a:xfrm>
          <a:prstGeom prst="diamond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B96C0C33-0B8A-4964-BE1A-FA0435EE5293}"/>
              </a:ext>
            </a:extLst>
          </p:cNvPr>
          <p:cNvSpPr/>
          <p:nvPr userDrawn="1"/>
        </p:nvSpPr>
        <p:spPr>
          <a:xfrm>
            <a:off x="408247" y="1162394"/>
            <a:ext cx="556394" cy="556705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2DB7A450-ABC3-4531-9842-81C1A5573FFB}"/>
              </a:ext>
            </a:extLst>
          </p:cNvPr>
          <p:cNvSpPr/>
          <p:nvPr userDrawn="1"/>
        </p:nvSpPr>
        <p:spPr>
          <a:xfrm>
            <a:off x="1271093" y="4686897"/>
            <a:ext cx="375433" cy="375643"/>
          </a:xfrm>
          <a:prstGeom prst="roundRect">
            <a:avLst>
              <a:gd name="adj" fmla="val 8231"/>
            </a:avLst>
          </a:prstGeom>
          <a:solidFill>
            <a:srgbClr val="0070C0">
              <a:alpha val="50000"/>
            </a:srgbClr>
          </a:solidFill>
          <a:ln w="1016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2074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圆角 7">
            <a:extLst>
              <a:ext uri="{FF2B5EF4-FFF2-40B4-BE49-F238E27FC236}">
                <a16:creationId xmlns:a16="http://schemas.microsoft.com/office/drawing/2014/main" id="{17C391B8-2A1A-4046-B581-2666046762FC}"/>
              </a:ext>
            </a:extLst>
          </p:cNvPr>
          <p:cNvSpPr/>
          <p:nvPr userDrawn="1"/>
        </p:nvSpPr>
        <p:spPr>
          <a:xfrm>
            <a:off x="664175" y="518983"/>
            <a:ext cx="10863649" cy="5820033"/>
          </a:xfrm>
          <a:prstGeom prst="roundRect">
            <a:avLst>
              <a:gd name="adj" fmla="val 8231"/>
            </a:avLst>
          </a:prstGeom>
          <a:solidFill>
            <a:schemeClr val="bg1"/>
          </a:solidFill>
          <a:ln w="635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699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2A112DC9-F573-4C30-9171-23A504E4305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3DDBAC0-9E6B-4502-867F-566DCD3582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0DC64E-7DA0-E1AA-4861-D33A714A8CA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581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412913A-1398-B2AB-77E5-26D7C9591F74}"/>
              </a:ext>
            </a:extLst>
          </p:cNvPr>
          <p:cNvSpPr/>
          <p:nvPr userDrawn="1"/>
        </p:nvSpPr>
        <p:spPr>
          <a:xfrm>
            <a:off x="378372" y="136635"/>
            <a:ext cx="11372194" cy="648488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4BC3B0-E3BB-1707-6B56-F3067B8314C7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1262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628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">
            <a:extLst>
              <a:ext uri="{FF2B5EF4-FFF2-40B4-BE49-F238E27FC236}">
                <a16:creationId xmlns:a16="http://schemas.microsoft.com/office/drawing/2014/main" id="{86E040E0-BC90-2643-0744-84CFC5B8D9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0"/>
          <a:srcRect l="23869" t="34014" r="25111" b="33197"/>
          <a:stretch/>
        </p:blipFill>
        <p:spPr>
          <a:xfrm>
            <a:off x="0" y="0"/>
            <a:ext cx="1219259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D84A3AE-93FE-C618-F2E0-A75EAD549916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1262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41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676" r:id="rId12"/>
    <p:sldLayoutId id="2147483678" r:id="rId13"/>
    <p:sldLayoutId id="2147483679" r:id="rId14"/>
    <p:sldLayoutId id="2147483680" r:id="rId15"/>
    <p:sldLayoutId id="2147483681" r:id="rId16"/>
    <p:sldLayoutId id="2147483683" r:id="rId17"/>
    <p:sldLayoutId id="2147483684" r:id="rId1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7A77C8DB-6D65-4872-6CFC-5CE99DB54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9CD26B1A-9BAA-0778-01A4-BDB073ED87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5E9A9E3-180A-5168-2BCF-483D3484BD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605985-E6D8-49C9-A069-A73EAB496204}" type="datetimeFigureOut">
              <a:rPr lang="en-US" smtClean="0"/>
              <a:t>8/8/2025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89B3B8C-C9A2-7259-4ACA-137DDC3481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0C6856-8BA2-2B4F-5FB3-4E49BF9ACB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0D01-209B-4880-949B-666EDF56A81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725EB0-6763-F2F5-4555-ADF695FFE64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1262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7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09D8FD-ED80-8349-2539-F721D843781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1262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97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4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4.wav"/><Relationship Id="rId7" Type="http://schemas.openxmlformats.org/officeDocument/2006/relationships/image" Target="../media/image4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sv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58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7" Type="http://schemas.openxmlformats.org/officeDocument/2006/relationships/image" Target="../media/image6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3.pn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media" Target="../media/media7.wav"/><Relationship Id="rId7" Type="http://schemas.openxmlformats.org/officeDocument/2006/relationships/image" Target="../media/image47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6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microsoft.com/office/2007/relationships/media" Target="../media/media9.wav"/><Relationship Id="rId7" Type="http://schemas.openxmlformats.org/officeDocument/2006/relationships/image" Target="../media/image67.png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9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76.pn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12" Type="http://schemas.openxmlformats.org/officeDocument/2006/relationships/image" Target="../media/image7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image" Target="../media/image70.svg"/><Relationship Id="rId10" Type="http://schemas.openxmlformats.org/officeDocument/2006/relationships/image" Target="../media/image73.svg"/><Relationship Id="rId4" Type="http://schemas.openxmlformats.org/officeDocument/2006/relationships/image" Target="../media/image69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audio" Target="../media/audio1.wav"/><Relationship Id="rId7" Type="http://schemas.openxmlformats.org/officeDocument/2006/relationships/slide" Target="slide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slide" Target="slide5.xml"/><Relationship Id="rId5" Type="http://schemas.openxmlformats.org/officeDocument/2006/relationships/slide" Target="slide6.xml"/><Relationship Id="rId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6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Relationship Id="rId5" Type="http://schemas.openxmlformats.org/officeDocument/2006/relationships/slide" Target="slide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Relationship Id="rId5" Type="http://schemas.openxmlformats.org/officeDocument/2006/relationships/slide" Target="slide7.xml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6.xml"/><Relationship Id="rId5" Type="http://schemas.openxmlformats.org/officeDocument/2006/relationships/slide" Target="slide7.xml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0.png"/><Relationship Id="rId18" Type="http://schemas.openxmlformats.org/officeDocument/2006/relationships/image" Target="../media/image3.png"/><Relationship Id="rId3" Type="http://schemas.openxmlformats.org/officeDocument/2006/relationships/image" Target="../media/image15.png"/><Relationship Id="rId7" Type="http://schemas.openxmlformats.org/officeDocument/2006/relationships/image" Target="../media/image23.png"/><Relationship Id="rId12" Type="http://schemas.openxmlformats.org/officeDocument/2006/relationships/image" Target="../media/image34.sv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8.svg"/><Relationship Id="rId11" Type="http://schemas.openxmlformats.org/officeDocument/2006/relationships/image" Target="../media/image33.png"/><Relationship Id="rId5" Type="http://schemas.openxmlformats.org/officeDocument/2006/relationships/image" Target="../media/image17.png"/><Relationship Id="rId15" Type="http://schemas.openxmlformats.org/officeDocument/2006/relationships/image" Target="../media/image35.png"/><Relationship Id="rId10" Type="http://schemas.openxmlformats.org/officeDocument/2006/relationships/image" Target="../media/image32.svg"/><Relationship Id="rId4" Type="http://schemas.openxmlformats.org/officeDocument/2006/relationships/image" Target="../media/image16.svg"/><Relationship Id="rId9" Type="http://schemas.openxmlformats.org/officeDocument/2006/relationships/image" Target="../media/image31.png"/><Relationship Id="rId1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sv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9.png"/><Relationship Id="rId11" Type="http://schemas.openxmlformats.org/officeDocument/2006/relationships/image" Target="../media/image38.png"/><Relationship Id="rId5" Type="http://schemas.openxmlformats.org/officeDocument/2006/relationships/image" Target="../media/image18.sv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/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1881552" y="5826873"/>
            <a:ext cx="2333233" cy="550652"/>
            <a:chOff x="0" y="0"/>
            <a:chExt cx="921771" cy="217542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921771" cy="217542"/>
            </a:xfrm>
            <a:custGeom>
              <a:avLst/>
              <a:gdLst/>
              <a:ahLst/>
              <a:cxnLst/>
              <a:rect l="l" t="t" r="r" b="b"/>
              <a:pathLst>
                <a:path w="921771" h="217542">
                  <a:moveTo>
                    <a:pt x="460885" y="0"/>
                  </a:moveTo>
                  <a:cubicBezTo>
                    <a:pt x="206345" y="0"/>
                    <a:pt x="0" y="48698"/>
                    <a:pt x="0" y="108771"/>
                  </a:cubicBezTo>
                  <a:cubicBezTo>
                    <a:pt x="0" y="168843"/>
                    <a:pt x="206345" y="217542"/>
                    <a:pt x="460885" y="217542"/>
                  </a:cubicBezTo>
                  <a:cubicBezTo>
                    <a:pt x="715425" y="217542"/>
                    <a:pt x="921771" y="168843"/>
                    <a:pt x="921771" y="108771"/>
                  </a:cubicBezTo>
                  <a:cubicBezTo>
                    <a:pt x="921771" y="48698"/>
                    <a:pt x="715425" y="0"/>
                    <a:pt x="460885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86416" y="-8180"/>
              <a:ext cx="748939" cy="2053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2" name="Freeform 22"/>
          <p:cNvSpPr/>
          <p:nvPr/>
        </p:nvSpPr>
        <p:spPr>
          <a:xfrm flipH="1">
            <a:off x="685800" y="1039458"/>
            <a:ext cx="3092673" cy="3050149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 flipH="1">
            <a:off x="1881552" y="2063580"/>
            <a:ext cx="2333233" cy="4147969"/>
          </a:xfrm>
          <a:custGeom>
            <a:avLst/>
            <a:gdLst/>
            <a:ahLst/>
            <a:cxnLst/>
            <a:rect l="l" t="t" r="r" b="b"/>
            <a:pathLst>
              <a:path w="3499849" h="6221954">
                <a:moveTo>
                  <a:pt x="3499849" y="0"/>
                </a:moveTo>
                <a:lnTo>
                  <a:pt x="0" y="0"/>
                </a:lnTo>
                <a:lnTo>
                  <a:pt x="0" y="6221953"/>
                </a:lnTo>
                <a:lnTo>
                  <a:pt x="3499849" y="6221953"/>
                </a:lnTo>
                <a:lnTo>
                  <a:pt x="349984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7020133" y="-670221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1" y="0"/>
                </a:lnTo>
                <a:lnTo>
                  <a:pt x="2121161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10400509" y="5826873"/>
            <a:ext cx="1648712" cy="550652"/>
            <a:chOff x="0" y="0"/>
            <a:chExt cx="651343" cy="21754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51343" cy="217542"/>
            </a:xfrm>
            <a:custGeom>
              <a:avLst/>
              <a:gdLst/>
              <a:ahLst/>
              <a:cxnLst/>
              <a:rect l="l" t="t" r="r" b="b"/>
              <a:pathLst>
                <a:path w="651343" h="217542">
                  <a:moveTo>
                    <a:pt x="325671" y="0"/>
                  </a:moveTo>
                  <a:cubicBezTo>
                    <a:pt x="145808" y="0"/>
                    <a:pt x="0" y="48698"/>
                    <a:pt x="0" y="108771"/>
                  </a:cubicBezTo>
                  <a:cubicBezTo>
                    <a:pt x="0" y="168843"/>
                    <a:pt x="145808" y="217542"/>
                    <a:pt x="325671" y="217542"/>
                  </a:cubicBezTo>
                  <a:cubicBezTo>
                    <a:pt x="505535" y="217542"/>
                    <a:pt x="651343" y="168843"/>
                    <a:pt x="651343" y="108771"/>
                  </a:cubicBezTo>
                  <a:cubicBezTo>
                    <a:pt x="651343" y="48698"/>
                    <a:pt x="505535" y="0"/>
                    <a:pt x="325671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1063" y="-8180"/>
              <a:ext cx="529216" cy="2053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Freeform 28"/>
          <p:cNvSpPr/>
          <p:nvPr/>
        </p:nvSpPr>
        <p:spPr>
          <a:xfrm flipH="1">
            <a:off x="10685147" y="4754121"/>
            <a:ext cx="1112031" cy="1623404"/>
          </a:xfrm>
          <a:custGeom>
            <a:avLst/>
            <a:gdLst/>
            <a:ahLst/>
            <a:cxnLst/>
            <a:rect l="l" t="t" r="r" b="b"/>
            <a:pathLst>
              <a:path w="1668047" h="2435106">
                <a:moveTo>
                  <a:pt x="1668048" y="0"/>
                </a:moveTo>
                <a:lnTo>
                  <a:pt x="0" y="0"/>
                </a:lnTo>
                <a:lnTo>
                  <a:pt x="0" y="2435106"/>
                </a:lnTo>
                <a:lnTo>
                  <a:pt x="1668048" y="2435106"/>
                </a:lnTo>
                <a:lnTo>
                  <a:pt x="16680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0" name="Group 30"/>
          <p:cNvGrpSpPr/>
          <p:nvPr/>
        </p:nvGrpSpPr>
        <p:grpSpPr>
          <a:xfrm>
            <a:off x="-623925" y="5835129"/>
            <a:ext cx="2505477" cy="437681"/>
            <a:chOff x="0" y="0"/>
            <a:chExt cx="989818" cy="17291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989818" cy="172911"/>
            </a:xfrm>
            <a:custGeom>
              <a:avLst/>
              <a:gdLst/>
              <a:ahLst/>
              <a:cxnLst/>
              <a:rect l="l" t="t" r="r" b="b"/>
              <a:pathLst>
                <a:path w="989818" h="172911">
                  <a:moveTo>
                    <a:pt x="494909" y="0"/>
                  </a:moveTo>
                  <a:cubicBezTo>
                    <a:pt x="221578" y="0"/>
                    <a:pt x="0" y="38707"/>
                    <a:pt x="0" y="86456"/>
                  </a:cubicBezTo>
                  <a:cubicBezTo>
                    <a:pt x="0" y="134204"/>
                    <a:pt x="221578" y="172911"/>
                    <a:pt x="494909" y="172911"/>
                  </a:cubicBezTo>
                  <a:cubicBezTo>
                    <a:pt x="768240" y="172911"/>
                    <a:pt x="989818" y="134204"/>
                    <a:pt x="989818" y="86456"/>
                  </a:cubicBezTo>
                  <a:cubicBezTo>
                    <a:pt x="989818" y="38707"/>
                    <a:pt x="768240" y="0"/>
                    <a:pt x="49490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92795" y="-12365"/>
              <a:ext cx="804227" cy="1690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33" name="Freeform 33"/>
          <p:cNvSpPr/>
          <p:nvPr/>
        </p:nvSpPr>
        <p:spPr>
          <a:xfrm flipH="1">
            <a:off x="-522970" y="4168383"/>
            <a:ext cx="2157741" cy="1888023"/>
          </a:xfrm>
          <a:custGeom>
            <a:avLst/>
            <a:gdLst/>
            <a:ahLst/>
            <a:cxnLst/>
            <a:rect l="l" t="t" r="r" b="b"/>
            <a:pathLst>
              <a:path w="3236612" h="2832035">
                <a:moveTo>
                  <a:pt x="3236612" y="0"/>
                </a:moveTo>
                <a:lnTo>
                  <a:pt x="0" y="0"/>
                </a:lnTo>
                <a:lnTo>
                  <a:pt x="0" y="2832035"/>
                </a:lnTo>
                <a:lnTo>
                  <a:pt x="3236612" y="2832035"/>
                </a:lnTo>
                <a:lnTo>
                  <a:pt x="323661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61500E73-4AFC-93D5-15AD-54E9D4A035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060" y="735089"/>
            <a:ext cx="7200000" cy="554784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DCC8274-EDB0-9CCD-CBAF-ED0128EE666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12627"/>
            <a:ext cx="1466552" cy="1466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0439FF-215C-842E-C802-0A403D2674FE}"/>
              </a:ext>
            </a:extLst>
          </p:cNvPr>
          <p:cNvGrpSpPr/>
          <p:nvPr/>
        </p:nvGrpSpPr>
        <p:grpSpPr>
          <a:xfrm>
            <a:off x="667820" y="-678"/>
            <a:ext cx="10512234" cy="1202754"/>
            <a:chOff x="868707" y="18878"/>
            <a:chExt cx="10512234" cy="13383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FDFA27-E730-BE7C-06AB-C521A896A868}"/>
                </a:ext>
              </a:extLst>
            </p:cNvPr>
            <p:cNvSpPr/>
            <p:nvPr/>
          </p:nvSpPr>
          <p:spPr>
            <a:xfrm>
              <a:off x="868707" y="191119"/>
              <a:ext cx="9709079" cy="116611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custGeom>
                      <a:avLst/>
                      <a:gdLst>
                        <a:gd name="connsiteX0" fmla="*/ 0 w 9709079"/>
                        <a:gd name="connsiteY0" fmla="*/ 174664 h 1047964"/>
                        <a:gd name="connsiteX1" fmla="*/ 174664 w 9709079"/>
                        <a:gd name="connsiteY1" fmla="*/ 0 h 1047964"/>
                        <a:gd name="connsiteX2" fmla="*/ 9534415 w 9709079"/>
                        <a:gd name="connsiteY2" fmla="*/ 0 h 1047964"/>
                        <a:gd name="connsiteX3" fmla="*/ 9709079 w 9709079"/>
                        <a:gd name="connsiteY3" fmla="*/ 174664 h 1047964"/>
                        <a:gd name="connsiteX4" fmla="*/ 9709079 w 9709079"/>
                        <a:gd name="connsiteY4" fmla="*/ 873300 h 1047964"/>
                        <a:gd name="connsiteX5" fmla="*/ 9534415 w 9709079"/>
                        <a:gd name="connsiteY5" fmla="*/ 1047964 h 1047964"/>
                        <a:gd name="connsiteX6" fmla="*/ 174664 w 9709079"/>
                        <a:gd name="connsiteY6" fmla="*/ 1047964 h 1047964"/>
                        <a:gd name="connsiteX7" fmla="*/ 0 w 9709079"/>
                        <a:gd name="connsiteY7" fmla="*/ 873300 h 1047964"/>
                        <a:gd name="connsiteX8" fmla="*/ 0 w 9709079"/>
                        <a:gd name="connsiteY8" fmla="*/ 174664 h 1047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709079" h="1047964" fill="none" extrusionOk="0">
                          <a:moveTo>
                            <a:pt x="0" y="174664"/>
                          </a:moveTo>
                          <a:cubicBezTo>
                            <a:pt x="-12944" y="86126"/>
                            <a:pt x="85899" y="2197"/>
                            <a:pt x="174664" y="0"/>
                          </a:cubicBezTo>
                          <a:cubicBezTo>
                            <a:pt x="1343318" y="135331"/>
                            <a:pt x="7923722" y="4454"/>
                            <a:pt x="9534415" y="0"/>
                          </a:cubicBezTo>
                          <a:cubicBezTo>
                            <a:pt x="9644806" y="632"/>
                            <a:pt x="9720761" y="73701"/>
                            <a:pt x="9709079" y="174664"/>
                          </a:cubicBezTo>
                          <a:cubicBezTo>
                            <a:pt x="9690191" y="389141"/>
                            <a:pt x="9727101" y="715527"/>
                            <a:pt x="9709079" y="873300"/>
                          </a:cubicBezTo>
                          <a:cubicBezTo>
                            <a:pt x="9725256" y="965587"/>
                            <a:pt x="9627364" y="1059667"/>
                            <a:pt x="9534415" y="1047964"/>
                          </a:cubicBezTo>
                          <a:cubicBezTo>
                            <a:pt x="6507409" y="886356"/>
                            <a:pt x="2802212" y="1131659"/>
                            <a:pt x="174664" y="1047964"/>
                          </a:cubicBezTo>
                          <a:cubicBezTo>
                            <a:pt x="69021" y="1053014"/>
                            <a:pt x="9976" y="985041"/>
                            <a:pt x="0" y="873300"/>
                          </a:cubicBezTo>
                          <a:cubicBezTo>
                            <a:pt x="27609" y="525244"/>
                            <a:pt x="-4240" y="354085"/>
                            <a:pt x="0" y="174664"/>
                          </a:cubicBezTo>
                          <a:close/>
                        </a:path>
                        <a:path w="9709079" h="1047964" stroke="0" extrusionOk="0">
                          <a:moveTo>
                            <a:pt x="0" y="174664"/>
                          </a:moveTo>
                          <a:cubicBezTo>
                            <a:pt x="1980" y="74931"/>
                            <a:pt x="87906" y="202"/>
                            <a:pt x="174664" y="0"/>
                          </a:cubicBezTo>
                          <a:cubicBezTo>
                            <a:pt x="4139527" y="140082"/>
                            <a:pt x="7310273" y="49945"/>
                            <a:pt x="9534415" y="0"/>
                          </a:cubicBezTo>
                          <a:cubicBezTo>
                            <a:pt x="9629944" y="7392"/>
                            <a:pt x="9708382" y="76754"/>
                            <a:pt x="9709079" y="174664"/>
                          </a:cubicBezTo>
                          <a:cubicBezTo>
                            <a:pt x="9688246" y="471734"/>
                            <a:pt x="9748070" y="646743"/>
                            <a:pt x="9709079" y="873300"/>
                          </a:cubicBezTo>
                          <a:cubicBezTo>
                            <a:pt x="9693259" y="977624"/>
                            <a:pt x="9631801" y="1050283"/>
                            <a:pt x="9534415" y="1047964"/>
                          </a:cubicBezTo>
                          <a:cubicBezTo>
                            <a:pt x="6234317" y="1104973"/>
                            <a:pt x="4828032" y="894677"/>
                            <a:pt x="174664" y="1047964"/>
                          </a:cubicBezTo>
                          <a:cubicBezTo>
                            <a:pt x="73053" y="1037466"/>
                            <a:pt x="8399" y="954008"/>
                            <a:pt x="0" y="873300"/>
                          </a:cubicBezTo>
                          <a:cubicBezTo>
                            <a:pt x="62851" y="586285"/>
                            <a:pt x="-8025" y="293705"/>
                            <a:pt x="0" y="17466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Nhìn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hình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kể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tên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đồ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dùng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trong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Minh.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Chúng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được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dùng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5516DF-CC94-E44A-2D98-23EC9FA23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18878"/>
              <a:ext cx="993759" cy="993759"/>
            </a:xfrm>
            <a:prstGeom prst="rect">
              <a:avLst/>
            </a:prstGeom>
          </p:spPr>
        </p:pic>
      </p:grpSp>
      <p:pic>
        <p:nvPicPr>
          <p:cNvPr id="15" name="Picture 14" descr="A person and child in a kitchen&#10;&#10;Description automatically generated with low confidence">
            <a:extLst>
              <a:ext uri="{FF2B5EF4-FFF2-40B4-BE49-F238E27FC236}">
                <a16:creationId xmlns:a16="http://schemas.microsoft.com/office/drawing/2014/main" id="{0A27BFF1-947E-7613-CDB5-E28FDEFEB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56" y="1386369"/>
            <a:ext cx="9161124" cy="5153132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BC0ADA76-3252-BB9F-61EC-D6EC465226BD}"/>
              </a:ext>
            </a:extLst>
          </p:cNvPr>
          <p:cNvSpPr/>
          <p:nvPr/>
        </p:nvSpPr>
        <p:spPr>
          <a:xfrm>
            <a:off x="1633591" y="5250094"/>
            <a:ext cx="1500027" cy="431515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Tủ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lạnh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C4B2FD1-614E-7F34-DFB8-050115CBED0F}"/>
              </a:ext>
            </a:extLst>
          </p:cNvPr>
          <p:cNvSpPr/>
          <p:nvPr/>
        </p:nvSpPr>
        <p:spPr>
          <a:xfrm>
            <a:off x="3102796" y="4253500"/>
            <a:ext cx="1407560" cy="616451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rửa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7A156B8-B7ED-FD34-6CB9-2796CFB87620}"/>
              </a:ext>
            </a:extLst>
          </p:cNvPr>
          <p:cNvSpPr/>
          <p:nvPr/>
        </p:nvSpPr>
        <p:spPr>
          <a:xfrm>
            <a:off x="5907641" y="2650733"/>
            <a:ext cx="1407560" cy="5137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629D50F4-7DB1-D017-433E-9BEFBC175D7B}"/>
              </a:ext>
            </a:extLst>
          </p:cNvPr>
          <p:cNvSpPr/>
          <p:nvPr/>
        </p:nvSpPr>
        <p:spPr>
          <a:xfrm>
            <a:off x="8630292" y="2671281"/>
            <a:ext cx="1407560" cy="5137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Chạn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bát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1E441479-2027-B0A5-2105-5BB56F663DC4}"/>
              </a:ext>
            </a:extLst>
          </p:cNvPr>
          <p:cNvSpPr/>
          <p:nvPr/>
        </p:nvSpPr>
        <p:spPr>
          <a:xfrm>
            <a:off x="7931649" y="3431569"/>
            <a:ext cx="852756" cy="51370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Rổ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8B95070-81D3-857E-A117-2CBC569411F7}"/>
              </a:ext>
            </a:extLst>
          </p:cNvPr>
          <p:cNvSpPr/>
          <p:nvPr/>
        </p:nvSpPr>
        <p:spPr>
          <a:xfrm>
            <a:off x="7089167" y="4756935"/>
            <a:ext cx="1500029" cy="63699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cốc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AFA69203-C415-0950-2A8F-1CF5AEDA18F5}"/>
              </a:ext>
            </a:extLst>
          </p:cNvPr>
          <p:cNvSpPr/>
          <p:nvPr/>
        </p:nvSpPr>
        <p:spPr>
          <a:xfrm>
            <a:off x="7459037" y="6000107"/>
            <a:ext cx="1171256" cy="462337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Bếp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ga</a:t>
            </a:r>
          </a:p>
        </p:txBody>
      </p:sp>
    </p:spTree>
    <p:extLst>
      <p:ext uri="{BB962C8B-B14F-4D97-AF65-F5344CB8AC3E}">
        <p14:creationId xmlns:p14="http://schemas.microsoft.com/office/powerpoint/2010/main" val="1248735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D748B93-28B4-4F00-8632-C4BB30E30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8367" y="1330503"/>
            <a:ext cx="9880018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lvl="0" algn="ctr" eaLnBrk="1" hangingPunct="1">
              <a:spcBef>
                <a:spcPct val="40000"/>
              </a:spcBef>
            </a:pPr>
            <a:r>
              <a:rPr kumimoji="1" lang="vi-VN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 đình nào cũng cần có các đồ dùng để sử dụng trong sinh hoạt hàng ngày. Mỗi loại đồ dùng có chức năng khác nhau.</a:t>
            </a:r>
            <a:endParaRPr kumimoji="1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271"/>
            <a:ext cx="1794726" cy="24777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55814F-01CC-4CA6-612B-0307F46F2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219" y="204336"/>
            <a:ext cx="4243184" cy="1365622"/>
          </a:xfrm>
          <a:prstGeom prst="rect">
            <a:avLst/>
          </a:prstGeom>
        </p:spPr>
      </p:pic>
      <p:sp>
        <p:nvSpPr>
          <p:cNvPr id="4" name="Freeform 14">
            <a:extLst>
              <a:ext uri="{FF2B5EF4-FFF2-40B4-BE49-F238E27FC236}">
                <a16:creationId xmlns:a16="http://schemas.microsoft.com/office/drawing/2014/main" id="{E6D40EF1-BE18-84E7-8E16-0917A9F7BEA1}"/>
              </a:ext>
            </a:extLst>
          </p:cNvPr>
          <p:cNvSpPr/>
          <p:nvPr/>
        </p:nvSpPr>
        <p:spPr>
          <a:xfrm>
            <a:off x="9334005" y="3693226"/>
            <a:ext cx="2291265" cy="2783937"/>
          </a:xfrm>
          <a:custGeom>
            <a:avLst/>
            <a:gdLst/>
            <a:ahLst/>
            <a:cxnLst/>
            <a:rect l="l" t="t" r="r" b="b"/>
            <a:pathLst>
              <a:path w="6024023" h="6592638">
                <a:moveTo>
                  <a:pt x="0" y="0"/>
                </a:moveTo>
                <a:lnTo>
                  <a:pt x="6024024" y="0"/>
                </a:lnTo>
                <a:lnTo>
                  <a:pt x="6024024" y="6592639"/>
                </a:lnTo>
                <a:lnTo>
                  <a:pt x="0" y="65926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5F4B4E-1C87-B381-D9FC-77058605DE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12627"/>
            <a:ext cx="1466552" cy="1466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3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0439FF-215C-842E-C802-0A403D2674FE}"/>
              </a:ext>
            </a:extLst>
          </p:cNvPr>
          <p:cNvGrpSpPr/>
          <p:nvPr/>
        </p:nvGrpSpPr>
        <p:grpSpPr>
          <a:xfrm>
            <a:off x="667820" y="-678"/>
            <a:ext cx="10512234" cy="1202754"/>
            <a:chOff x="868707" y="18878"/>
            <a:chExt cx="10512234" cy="13383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FDFA27-E730-BE7C-06AB-C521A896A868}"/>
                </a:ext>
              </a:extLst>
            </p:cNvPr>
            <p:cNvSpPr/>
            <p:nvPr/>
          </p:nvSpPr>
          <p:spPr>
            <a:xfrm>
              <a:off x="868707" y="191119"/>
              <a:ext cx="9709079" cy="116611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custGeom>
                      <a:avLst/>
                      <a:gdLst>
                        <a:gd name="connsiteX0" fmla="*/ 0 w 9709079"/>
                        <a:gd name="connsiteY0" fmla="*/ 174664 h 1047964"/>
                        <a:gd name="connsiteX1" fmla="*/ 174664 w 9709079"/>
                        <a:gd name="connsiteY1" fmla="*/ 0 h 1047964"/>
                        <a:gd name="connsiteX2" fmla="*/ 9534415 w 9709079"/>
                        <a:gd name="connsiteY2" fmla="*/ 0 h 1047964"/>
                        <a:gd name="connsiteX3" fmla="*/ 9709079 w 9709079"/>
                        <a:gd name="connsiteY3" fmla="*/ 174664 h 1047964"/>
                        <a:gd name="connsiteX4" fmla="*/ 9709079 w 9709079"/>
                        <a:gd name="connsiteY4" fmla="*/ 873300 h 1047964"/>
                        <a:gd name="connsiteX5" fmla="*/ 9534415 w 9709079"/>
                        <a:gd name="connsiteY5" fmla="*/ 1047964 h 1047964"/>
                        <a:gd name="connsiteX6" fmla="*/ 174664 w 9709079"/>
                        <a:gd name="connsiteY6" fmla="*/ 1047964 h 1047964"/>
                        <a:gd name="connsiteX7" fmla="*/ 0 w 9709079"/>
                        <a:gd name="connsiteY7" fmla="*/ 873300 h 1047964"/>
                        <a:gd name="connsiteX8" fmla="*/ 0 w 9709079"/>
                        <a:gd name="connsiteY8" fmla="*/ 174664 h 1047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709079" h="1047964" fill="none" extrusionOk="0">
                          <a:moveTo>
                            <a:pt x="0" y="174664"/>
                          </a:moveTo>
                          <a:cubicBezTo>
                            <a:pt x="-12944" y="86126"/>
                            <a:pt x="85899" y="2197"/>
                            <a:pt x="174664" y="0"/>
                          </a:cubicBezTo>
                          <a:cubicBezTo>
                            <a:pt x="1343318" y="135331"/>
                            <a:pt x="7923722" y="4454"/>
                            <a:pt x="9534415" y="0"/>
                          </a:cubicBezTo>
                          <a:cubicBezTo>
                            <a:pt x="9644806" y="632"/>
                            <a:pt x="9720761" y="73701"/>
                            <a:pt x="9709079" y="174664"/>
                          </a:cubicBezTo>
                          <a:cubicBezTo>
                            <a:pt x="9690191" y="389141"/>
                            <a:pt x="9727101" y="715527"/>
                            <a:pt x="9709079" y="873300"/>
                          </a:cubicBezTo>
                          <a:cubicBezTo>
                            <a:pt x="9725256" y="965587"/>
                            <a:pt x="9627364" y="1059667"/>
                            <a:pt x="9534415" y="1047964"/>
                          </a:cubicBezTo>
                          <a:cubicBezTo>
                            <a:pt x="6507409" y="886356"/>
                            <a:pt x="2802212" y="1131659"/>
                            <a:pt x="174664" y="1047964"/>
                          </a:cubicBezTo>
                          <a:cubicBezTo>
                            <a:pt x="69021" y="1053014"/>
                            <a:pt x="9976" y="985041"/>
                            <a:pt x="0" y="873300"/>
                          </a:cubicBezTo>
                          <a:cubicBezTo>
                            <a:pt x="27609" y="525244"/>
                            <a:pt x="-4240" y="354085"/>
                            <a:pt x="0" y="174664"/>
                          </a:cubicBezTo>
                          <a:close/>
                        </a:path>
                        <a:path w="9709079" h="1047964" stroke="0" extrusionOk="0">
                          <a:moveTo>
                            <a:pt x="0" y="174664"/>
                          </a:moveTo>
                          <a:cubicBezTo>
                            <a:pt x="1980" y="74931"/>
                            <a:pt x="87906" y="202"/>
                            <a:pt x="174664" y="0"/>
                          </a:cubicBezTo>
                          <a:cubicBezTo>
                            <a:pt x="4139527" y="140082"/>
                            <a:pt x="7310273" y="49945"/>
                            <a:pt x="9534415" y="0"/>
                          </a:cubicBezTo>
                          <a:cubicBezTo>
                            <a:pt x="9629944" y="7392"/>
                            <a:pt x="9708382" y="76754"/>
                            <a:pt x="9709079" y="174664"/>
                          </a:cubicBezTo>
                          <a:cubicBezTo>
                            <a:pt x="9688246" y="471734"/>
                            <a:pt x="9748070" y="646743"/>
                            <a:pt x="9709079" y="873300"/>
                          </a:cubicBezTo>
                          <a:cubicBezTo>
                            <a:pt x="9693259" y="977624"/>
                            <a:pt x="9631801" y="1050283"/>
                            <a:pt x="9534415" y="1047964"/>
                          </a:cubicBezTo>
                          <a:cubicBezTo>
                            <a:pt x="6234317" y="1104973"/>
                            <a:pt x="4828032" y="894677"/>
                            <a:pt x="174664" y="1047964"/>
                          </a:cubicBezTo>
                          <a:cubicBezTo>
                            <a:pt x="73053" y="1037466"/>
                            <a:pt x="8399" y="954008"/>
                            <a:pt x="0" y="873300"/>
                          </a:cubicBezTo>
                          <a:cubicBezTo>
                            <a:pt x="62851" y="586285"/>
                            <a:pt x="-8025" y="293705"/>
                            <a:pt x="0" y="17466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Minh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em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gái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gì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?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Nêu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tác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dụng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của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việc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làm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đó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5516DF-CC94-E44A-2D98-23EC9FA23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18878"/>
              <a:ext cx="993759" cy="993759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2D0475B-14A0-A069-6657-0A4DC7714C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174" y="1664414"/>
            <a:ext cx="4820108" cy="39658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0C2FB43-52F0-FED1-E3F4-C596F3BAEC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8488" y="1739437"/>
            <a:ext cx="4737162" cy="3818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00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6145359" y="886402"/>
            <a:ext cx="5065159" cy="2509347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Minh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phơi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gối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gối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luôn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sạch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4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80DF8EFD-6386-6D16-B0D3-0409B05A137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809" y="1240790"/>
            <a:ext cx="4572133" cy="3776980"/>
          </a:xfrm>
          <a:prstGeom prst="rect">
            <a:avLst/>
          </a:prstGeom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2D232E4A-00DC-1861-1653-B60E1DAD9E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50900" y="48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1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6408249" y="1365564"/>
            <a:ext cx="5065159" cy="2704555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gái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đang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lạnh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luôn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gọn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gàng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2">
            <a:hlinkClick r:id="" action="ppaction://media"/>
            <a:extLst>
              <a:ext uri="{FF2B5EF4-FFF2-40B4-BE49-F238E27FC236}">
                <a16:creationId xmlns:a16="http://schemas.microsoft.com/office/drawing/2014/main" id="{56687A79-B109-F6EA-46DC-A17F26A72A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2119" y="811530"/>
            <a:ext cx="5704107" cy="4784090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8B5EF16D-6D6C-B61B-176A-ABC53CEEB22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13740" y="1168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032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>
            <a:extLst>
              <a:ext uri="{FF2B5EF4-FFF2-40B4-BE49-F238E27FC236}">
                <a16:creationId xmlns:a16="http://schemas.microsoft.com/office/drawing/2014/main" id="{ECCEABC4-2144-4297-89DE-03C7C5038E5B}"/>
              </a:ext>
            </a:extLst>
          </p:cNvPr>
          <p:cNvSpPr/>
          <p:nvPr/>
        </p:nvSpPr>
        <p:spPr>
          <a:xfrm>
            <a:off x="2195297" y="1048286"/>
            <a:ext cx="7585353" cy="3599835"/>
          </a:xfrm>
          <a:prstGeom prst="cloudCallout">
            <a:avLst>
              <a:gd name="adj1" fmla="val 59985"/>
              <a:gd name="adj2" fmla="val 48637"/>
            </a:avLst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B93535F-361C-4258-8DE3-9C8116B89651}"/>
              </a:ext>
            </a:extLst>
          </p:cNvPr>
          <p:cNvSpPr txBox="1"/>
          <p:nvPr/>
        </p:nvSpPr>
        <p:spPr>
          <a:xfrm>
            <a:off x="3262067" y="1772644"/>
            <a:ext cx="56486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 người cần có ý thức giữ gìn và bảo quản các loại đồ dùng trong nhà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bền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lâu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hơn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18BAF40A-E2BC-4164-95B2-D3CF4E88D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768114" y="2743200"/>
            <a:ext cx="1913382" cy="4114800"/>
          </a:xfrm>
          <a:prstGeom prst="rect">
            <a:avLst/>
          </a:prstGeom>
        </p:spPr>
      </p:pic>
      <p:pic>
        <p:nvPicPr>
          <p:cNvPr id="7" name="Picture 6" descr="A blue and orange text&#10;&#10;AI-generated content may be incorrect.">
            <a:extLst>
              <a:ext uri="{FF2B5EF4-FFF2-40B4-BE49-F238E27FC236}">
                <a16:creationId xmlns:a16="http://schemas.microsoft.com/office/drawing/2014/main" id="{EA1640AA-7E73-E5E7-EC68-B573637FB9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320" y="390082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36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99A7E3-9217-D0A3-7DB9-93172BBC2F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1614" y="2201000"/>
            <a:ext cx="724877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64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 descr="Ảnh có chứa mẫu họa&#10;&#10;Mô tả được tạo tự động">
            <a:extLst>
              <a:ext uri="{FF2B5EF4-FFF2-40B4-BE49-F238E27FC236}">
                <a16:creationId xmlns:a16="http://schemas.microsoft.com/office/drawing/2014/main" id="{29C50F40-8671-E935-EBAD-0EDAB1420E7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797" t="10187" r="12631" b="8439"/>
          <a:stretch/>
        </p:blipFill>
        <p:spPr>
          <a:xfrm rot="21348141">
            <a:off x="-133388" y="1324795"/>
            <a:ext cx="5621139" cy="55806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6AA49-F924-F7A0-499D-749E9773D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2270" y="477089"/>
            <a:ext cx="6559865" cy="2554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35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DB8B0B6B-C675-66A1-26F0-CAD0FCC4BE19}"/>
              </a:ext>
            </a:extLst>
          </p:cNvPr>
          <p:cNvSpPr/>
          <p:nvPr/>
        </p:nvSpPr>
        <p:spPr>
          <a:xfrm>
            <a:off x="631677" y="1345915"/>
            <a:ext cx="7997973" cy="3201635"/>
          </a:xfrm>
          <a:prstGeom prst="roundRect">
            <a:avLst/>
          </a:prstGeom>
          <a:solidFill>
            <a:srgbClr val="CCFFFF"/>
          </a:solidFill>
          <a:ln w="1905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886585217">
                  <a:custGeom>
                    <a:avLst/>
                    <a:gdLst>
                      <a:gd name="connsiteX0" fmla="*/ 0 w 3225130"/>
                      <a:gd name="connsiteY0" fmla="*/ 416384 h 2498252"/>
                      <a:gd name="connsiteX1" fmla="*/ 416384 w 3225130"/>
                      <a:gd name="connsiteY1" fmla="*/ 0 h 2498252"/>
                      <a:gd name="connsiteX2" fmla="*/ 1014475 w 3225130"/>
                      <a:gd name="connsiteY2" fmla="*/ 0 h 2498252"/>
                      <a:gd name="connsiteX3" fmla="*/ 1540794 w 3225130"/>
                      <a:gd name="connsiteY3" fmla="*/ 0 h 2498252"/>
                      <a:gd name="connsiteX4" fmla="*/ 2162808 w 3225130"/>
                      <a:gd name="connsiteY4" fmla="*/ 0 h 2498252"/>
                      <a:gd name="connsiteX5" fmla="*/ 2808746 w 3225130"/>
                      <a:gd name="connsiteY5" fmla="*/ 0 h 2498252"/>
                      <a:gd name="connsiteX6" fmla="*/ 3225130 w 3225130"/>
                      <a:gd name="connsiteY6" fmla="*/ 416384 h 2498252"/>
                      <a:gd name="connsiteX7" fmla="*/ 3225130 w 3225130"/>
                      <a:gd name="connsiteY7" fmla="*/ 1004855 h 2498252"/>
                      <a:gd name="connsiteX8" fmla="*/ 3225130 w 3225130"/>
                      <a:gd name="connsiteY8" fmla="*/ 1526707 h 2498252"/>
                      <a:gd name="connsiteX9" fmla="*/ 3225130 w 3225130"/>
                      <a:gd name="connsiteY9" fmla="*/ 2081868 h 2498252"/>
                      <a:gd name="connsiteX10" fmla="*/ 2808746 w 3225130"/>
                      <a:gd name="connsiteY10" fmla="*/ 2498252 h 2498252"/>
                      <a:gd name="connsiteX11" fmla="*/ 2234579 w 3225130"/>
                      <a:gd name="connsiteY11" fmla="*/ 2498252 h 2498252"/>
                      <a:gd name="connsiteX12" fmla="*/ 1660412 w 3225130"/>
                      <a:gd name="connsiteY12" fmla="*/ 2498252 h 2498252"/>
                      <a:gd name="connsiteX13" fmla="*/ 1014475 w 3225130"/>
                      <a:gd name="connsiteY13" fmla="*/ 2498252 h 2498252"/>
                      <a:gd name="connsiteX14" fmla="*/ 416384 w 3225130"/>
                      <a:gd name="connsiteY14" fmla="*/ 2498252 h 2498252"/>
                      <a:gd name="connsiteX15" fmla="*/ 0 w 3225130"/>
                      <a:gd name="connsiteY15" fmla="*/ 2081868 h 2498252"/>
                      <a:gd name="connsiteX16" fmla="*/ 0 w 3225130"/>
                      <a:gd name="connsiteY16" fmla="*/ 1493397 h 2498252"/>
                      <a:gd name="connsiteX17" fmla="*/ 0 w 3225130"/>
                      <a:gd name="connsiteY17" fmla="*/ 938236 h 2498252"/>
                      <a:gd name="connsiteX18" fmla="*/ 0 w 3225130"/>
                      <a:gd name="connsiteY18" fmla="*/ 416384 h 24982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3225130" h="2498252" fill="none" extrusionOk="0">
                        <a:moveTo>
                          <a:pt x="0" y="416384"/>
                        </a:moveTo>
                        <a:cubicBezTo>
                          <a:pt x="28837" y="192833"/>
                          <a:pt x="254180" y="6716"/>
                          <a:pt x="416384" y="0"/>
                        </a:cubicBezTo>
                        <a:cubicBezTo>
                          <a:pt x="662493" y="-47266"/>
                          <a:pt x="880075" y="61114"/>
                          <a:pt x="1014475" y="0"/>
                        </a:cubicBezTo>
                        <a:cubicBezTo>
                          <a:pt x="1148875" y="-61114"/>
                          <a:pt x="1429603" y="9551"/>
                          <a:pt x="1540794" y="0"/>
                        </a:cubicBezTo>
                        <a:cubicBezTo>
                          <a:pt x="1651985" y="-9551"/>
                          <a:pt x="2015192" y="25268"/>
                          <a:pt x="2162808" y="0"/>
                        </a:cubicBezTo>
                        <a:cubicBezTo>
                          <a:pt x="2310424" y="-25268"/>
                          <a:pt x="2494201" y="16537"/>
                          <a:pt x="2808746" y="0"/>
                        </a:cubicBezTo>
                        <a:cubicBezTo>
                          <a:pt x="3030129" y="39604"/>
                          <a:pt x="3242672" y="134092"/>
                          <a:pt x="3225130" y="416384"/>
                        </a:cubicBezTo>
                        <a:cubicBezTo>
                          <a:pt x="3261748" y="701522"/>
                          <a:pt x="3160590" y="756302"/>
                          <a:pt x="3225130" y="1004855"/>
                        </a:cubicBezTo>
                        <a:cubicBezTo>
                          <a:pt x="3289670" y="1253408"/>
                          <a:pt x="3219882" y="1372189"/>
                          <a:pt x="3225130" y="1526707"/>
                        </a:cubicBezTo>
                        <a:cubicBezTo>
                          <a:pt x="3230378" y="1681225"/>
                          <a:pt x="3201470" y="1845030"/>
                          <a:pt x="3225130" y="2081868"/>
                        </a:cubicBezTo>
                        <a:cubicBezTo>
                          <a:pt x="3211008" y="2289095"/>
                          <a:pt x="3054562" y="2497602"/>
                          <a:pt x="2808746" y="2498252"/>
                        </a:cubicBezTo>
                        <a:cubicBezTo>
                          <a:pt x="2686091" y="2539849"/>
                          <a:pt x="2438903" y="2487928"/>
                          <a:pt x="2234579" y="2498252"/>
                        </a:cubicBezTo>
                        <a:cubicBezTo>
                          <a:pt x="2030255" y="2508576"/>
                          <a:pt x="1899592" y="2497014"/>
                          <a:pt x="1660412" y="2498252"/>
                        </a:cubicBezTo>
                        <a:cubicBezTo>
                          <a:pt x="1421232" y="2499490"/>
                          <a:pt x="1244229" y="2461775"/>
                          <a:pt x="1014475" y="2498252"/>
                        </a:cubicBezTo>
                        <a:cubicBezTo>
                          <a:pt x="784721" y="2534729"/>
                          <a:pt x="703679" y="2468160"/>
                          <a:pt x="416384" y="2498252"/>
                        </a:cubicBezTo>
                        <a:cubicBezTo>
                          <a:pt x="167549" y="2516582"/>
                          <a:pt x="-43924" y="2305466"/>
                          <a:pt x="0" y="2081868"/>
                        </a:cubicBezTo>
                        <a:cubicBezTo>
                          <a:pt x="-15547" y="1806920"/>
                          <a:pt x="68631" y="1761992"/>
                          <a:pt x="0" y="1493397"/>
                        </a:cubicBezTo>
                        <a:cubicBezTo>
                          <a:pt x="-68631" y="1224802"/>
                          <a:pt x="62898" y="1075608"/>
                          <a:pt x="0" y="938236"/>
                        </a:cubicBezTo>
                        <a:cubicBezTo>
                          <a:pt x="-62898" y="800864"/>
                          <a:pt x="47651" y="563265"/>
                          <a:pt x="0" y="416384"/>
                        </a:cubicBezTo>
                        <a:close/>
                      </a:path>
                      <a:path w="3225130" h="2498252" stroke="0" extrusionOk="0">
                        <a:moveTo>
                          <a:pt x="0" y="416384"/>
                        </a:moveTo>
                        <a:cubicBezTo>
                          <a:pt x="-242" y="203133"/>
                          <a:pt x="232769" y="-1507"/>
                          <a:pt x="416384" y="0"/>
                        </a:cubicBezTo>
                        <a:cubicBezTo>
                          <a:pt x="707839" y="-38471"/>
                          <a:pt x="740788" y="64085"/>
                          <a:pt x="1038398" y="0"/>
                        </a:cubicBezTo>
                        <a:cubicBezTo>
                          <a:pt x="1336008" y="-64085"/>
                          <a:pt x="1442454" y="16963"/>
                          <a:pt x="1588641" y="0"/>
                        </a:cubicBezTo>
                        <a:cubicBezTo>
                          <a:pt x="1734828" y="-16963"/>
                          <a:pt x="1896841" y="22661"/>
                          <a:pt x="2162808" y="0"/>
                        </a:cubicBezTo>
                        <a:cubicBezTo>
                          <a:pt x="2428775" y="-22661"/>
                          <a:pt x="2652858" y="42239"/>
                          <a:pt x="2808746" y="0"/>
                        </a:cubicBezTo>
                        <a:cubicBezTo>
                          <a:pt x="3010000" y="-6177"/>
                          <a:pt x="3282733" y="172510"/>
                          <a:pt x="3225130" y="416384"/>
                        </a:cubicBezTo>
                        <a:cubicBezTo>
                          <a:pt x="3286528" y="586755"/>
                          <a:pt x="3185441" y="856625"/>
                          <a:pt x="3225130" y="1004855"/>
                        </a:cubicBezTo>
                        <a:cubicBezTo>
                          <a:pt x="3264819" y="1153085"/>
                          <a:pt x="3220881" y="1395377"/>
                          <a:pt x="3225130" y="1510052"/>
                        </a:cubicBezTo>
                        <a:cubicBezTo>
                          <a:pt x="3229379" y="1624727"/>
                          <a:pt x="3179110" y="1804465"/>
                          <a:pt x="3225130" y="2081868"/>
                        </a:cubicBezTo>
                        <a:cubicBezTo>
                          <a:pt x="3234323" y="2291862"/>
                          <a:pt x="3034305" y="2502652"/>
                          <a:pt x="2808746" y="2498252"/>
                        </a:cubicBezTo>
                        <a:cubicBezTo>
                          <a:pt x="2508942" y="2567585"/>
                          <a:pt x="2331170" y="2443943"/>
                          <a:pt x="2186732" y="2498252"/>
                        </a:cubicBezTo>
                        <a:cubicBezTo>
                          <a:pt x="2042294" y="2552561"/>
                          <a:pt x="1906785" y="2459802"/>
                          <a:pt x="1660412" y="2498252"/>
                        </a:cubicBezTo>
                        <a:cubicBezTo>
                          <a:pt x="1414039" y="2536702"/>
                          <a:pt x="1208450" y="2447557"/>
                          <a:pt x="1086245" y="2498252"/>
                        </a:cubicBezTo>
                        <a:cubicBezTo>
                          <a:pt x="964040" y="2548947"/>
                          <a:pt x="750335" y="2436244"/>
                          <a:pt x="416384" y="2498252"/>
                        </a:cubicBezTo>
                        <a:cubicBezTo>
                          <a:pt x="163670" y="2441247"/>
                          <a:pt x="43383" y="2351153"/>
                          <a:pt x="0" y="2081868"/>
                        </a:cubicBezTo>
                        <a:cubicBezTo>
                          <a:pt x="-12553" y="1890265"/>
                          <a:pt x="56177" y="1753756"/>
                          <a:pt x="0" y="1560016"/>
                        </a:cubicBezTo>
                        <a:cubicBezTo>
                          <a:pt x="-56177" y="1366276"/>
                          <a:pt x="8615" y="1145435"/>
                          <a:pt x="0" y="1004855"/>
                        </a:cubicBezTo>
                        <a:cubicBezTo>
                          <a:pt x="-8615" y="864275"/>
                          <a:pt x="51555" y="666422"/>
                          <a:pt x="0" y="416384"/>
                        </a:cubicBezTo>
                        <a:close/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310A2FF4-4C3A-DA96-11B5-30408421B9B4}"/>
              </a:ext>
            </a:extLst>
          </p:cNvPr>
          <p:cNvSpPr txBox="1"/>
          <p:nvPr/>
        </p:nvSpPr>
        <p:spPr>
          <a:xfrm>
            <a:off x="812866" y="1435260"/>
            <a:ext cx="74853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Chia lớp thành 2 đội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Lần lượt từng đội giơ hình ảnh, đội còn lại nói tên và chức năng, chất liệu của đồ dùng đó.</a:t>
            </a:r>
          </a:p>
          <a:p>
            <a:pPr lvl="0" algn="just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+ Đội nói đúng và ghi điểm nhiều hơn là đội thắng cuộc</a:t>
            </a:r>
          </a:p>
        </p:txBody>
      </p:sp>
      <p:pic>
        <p:nvPicPr>
          <p:cNvPr id="25" name="Picture 318">
            <a:extLst>
              <a:ext uri="{FF2B5EF4-FFF2-40B4-BE49-F238E27FC236}">
                <a16:creationId xmlns:a16="http://schemas.microsoft.com/office/drawing/2014/main" id="{45D4DD3A-DAAE-2E71-46DF-0E8A85C2B4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4809" y="4486855"/>
            <a:ext cx="4970229" cy="22582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3AC21D-025A-39AB-4E09-39BA3751DA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87828" y="-107878"/>
            <a:ext cx="5114987" cy="1566808"/>
          </a:xfrm>
          <a:prstGeom prst="rect">
            <a:avLst/>
          </a:prstGeom>
        </p:spPr>
      </p:pic>
      <p:pic>
        <p:nvPicPr>
          <p:cNvPr id="6" name="Picture 5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20AD13CB-E2D8-36A2-F45A-5CF6A60B32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267" y="800100"/>
            <a:ext cx="2793552" cy="5795010"/>
          </a:xfrm>
          <a:prstGeom prst="rect">
            <a:avLst/>
          </a:prstGeom>
        </p:spPr>
      </p:pic>
      <p:pic>
        <p:nvPicPr>
          <p:cNvPr id="7" name="3">
            <a:hlinkClick r:id="" action="ppaction://media"/>
            <a:extLst>
              <a:ext uri="{FF2B5EF4-FFF2-40B4-BE49-F238E27FC236}">
                <a16:creationId xmlns:a16="http://schemas.microsoft.com/office/drawing/2014/main" id="{97B35BD1-4152-0B33-B76A-0DA43884C1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85240" y="2768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8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51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2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71DA2D5-73D6-AF45-4D53-FD03923ED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536" y="3463105"/>
            <a:ext cx="2726823" cy="283824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61157B-88AE-E13F-F3EE-1F45FF42A2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34" y="682277"/>
            <a:ext cx="2861192" cy="288543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F383F-746E-388F-F18F-86AC394CF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688" y="594292"/>
            <a:ext cx="2861191" cy="30252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DB502F-24CB-60AE-41F9-2428E7FAAF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6883" y="3388224"/>
            <a:ext cx="2918996" cy="291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76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EE2574A-ACB9-0910-B520-655C88B17EBC}"/>
              </a:ext>
            </a:extLst>
          </p:cNvPr>
          <p:cNvSpPr txBox="1"/>
          <p:nvPr/>
        </p:nvSpPr>
        <p:spPr>
          <a:xfrm>
            <a:off x="609600" y="723900"/>
            <a:ext cx="109347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Đoán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50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endParaRPr lang="en-US" sz="5000" b="1" dirty="0">
              <a:solidFill>
                <a:srgbClr val="00B0F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C65BAC5-FFA6-6306-A0BA-79E0D3EAEA9E}"/>
              </a:ext>
            </a:extLst>
          </p:cNvPr>
          <p:cNvSpPr/>
          <p:nvPr/>
        </p:nvSpPr>
        <p:spPr>
          <a:xfrm>
            <a:off x="2323234" y="2216403"/>
            <a:ext cx="7700876" cy="3304288"/>
          </a:xfrm>
          <a:custGeom>
            <a:avLst/>
            <a:gdLst>
              <a:gd name="connsiteX0" fmla="*/ 0 w 7700876"/>
              <a:gd name="connsiteY0" fmla="*/ 550726 h 3304288"/>
              <a:gd name="connsiteX1" fmla="*/ 550726 w 7700876"/>
              <a:gd name="connsiteY1" fmla="*/ 0 h 3304288"/>
              <a:gd name="connsiteX2" fmla="*/ 1216668 w 7700876"/>
              <a:gd name="connsiteY2" fmla="*/ 0 h 3304288"/>
              <a:gd name="connsiteX3" fmla="*/ 1882610 w 7700876"/>
              <a:gd name="connsiteY3" fmla="*/ 0 h 3304288"/>
              <a:gd name="connsiteX4" fmla="*/ 2416563 w 7700876"/>
              <a:gd name="connsiteY4" fmla="*/ 0 h 3304288"/>
              <a:gd name="connsiteX5" fmla="*/ 3148499 w 7700876"/>
              <a:gd name="connsiteY5" fmla="*/ 0 h 3304288"/>
              <a:gd name="connsiteX6" fmla="*/ 3616458 w 7700876"/>
              <a:gd name="connsiteY6" fmla="*/ 0 h 3304288"/>
              <a:gd name="connsiteX7" fmla="*/ 4018423 w 7700876"/>
              <a:gd name="connsiteY7" fmla="*/ 0 h 3304288"/>
              <a:gd name="connsiteX8" fmla="*/ 4552377 w 7700876"/>
              <a:gd name="connsiteY8" fmla="*/ 0 h 3304288"/>
              <a:gd name="connsiteX9" fmla="*/ 4954342 w 7700876"/>
              <a:gd name="connsiteY9" fmla="*/ 0 h 3304288"/>
              <a:gd name="connsiteX10" fmla="*/ 5686278 w 7700876"/>
              <a:gd name="connsiteY10" fmla="*/ 0 h 3304288"/>
              <a:gd name="connsiteX11" fmla="*/ 6286225 w 7700876"/>
              <a:gd name="connsiteY11" fmla="*/ 0 h 3304288"/>
              <a:gd name="connsiteX12" fmla="*/ 7150150 w 7700876"/>
              <a:gd name="connsiteY12" fmla="*/ 0 h 3304288"/>
              <a:gd name="connsiteX13" fmla="*/ 7700876 w 7700876"/>
              <a:gd name="connsiteY13" fmla="*/ 550726 h 3304288"/>
              <a:gd name="connsiteX14" fmla="*/ 7700876 w 7700876"/>
              <a:gd name="connsiteY14" fmla="*/ 1057378 h 3304288"/>
              <a:gd name="connsiteX15" fmla="*/ 7700876 w 7700876"/>
              <a:gd name="connsiteY15" fmla="*/ 1564031 h 3304288"/>
              <a:gd name="connsiteX16" fmla="*/ 7700876 w 7700876"/>
              <a:gd name="connsiteY16" fmla="*/ 2070683 h 3304288"/>
              <a:gd name="connsiteX17" fmla="*/ 7700876 w 7700876"/>
              <a:gd name="connsiteY17" fmla="*/ 2753562 h 3304288"/>
              <a:gd name="connsiteX18" fmla="*/ 7150150 w 7700876"/>
              <a:gd name="connsiteY18" fmla="*/ 3304288 h 3304288"/>
              <a:gd name="connsiteX19" fmla="*/ 6484208 w 7700876"/>
              <a:gd name="connsiteY19" fmla="*/ 3304288 h 3304288"/>
              <a:gd name="connsiteX20" fmla="*/ 5818266 w 7700876"/>
              <a:gd name="connsiteY20" fmla="*/ 3304288 h 3304288"/>
              <a:gd name="connsiteX21" fmla="*/ 5086330 w 7700876"/>
              <a:gd name="connsiteY21" fmla="*/ 3304288 h 3304288"/>
              <a:gd name="connsiteX22" fmla="*/ 4420388 w 7700876"/>
              <a:gd name="connsiteY22" fmla="*/ 3304288 h 3304288"/>
              <a:gd name="connsiteX23" fmla="*/ 3754446 w 7700876"/>
              <a:gd name="connsiteY23" fmla="*/ 3304288 h 3304288"/>
              <a:gd name="connsiteX24" fmla="*/ 3022510 w 7700876"/>
              <a:gd name="connsiteY24" fmla="*/ 3304288 h 3304288"/>
              <a:gd name="connsiteX25" fmla="*/ 2554551 w 7700876"/>
              <a:gd name="connsiteY25" fmla="*/ 3304288 h 3304288"/>
              <a:gd name="connsiteX26" fmla="*/ 1954603 w 7700876"/>
              <a:gd name="connsiteY26" fmla="*/ 3304288 h 3304288"/>
              <a:gd name="connsiteX27" fmla="*/ 1486644 w 7700876"/>
              <a:gd name="connsiteY27" fmla="*/ 3304288 h 3304288"/>
              <a:gd name="connsiteX28" fmla="*/ 550726 w 7700876"/>
              <a:gd name="connsiteY28" fmla="*/ 3304288 h 3304288"/>
              <a:gd name="connsiteX29" fmla="*/ 0 w 7700876"/>
              <a:gd name="connsiteY29" fmla="*/ 2753562 h 3304288"/>
              <a:gd name="connsiteX30" fmla="*/ 0 w 7700876"/>
              <a:gd name="connsiteY30" fmla="*/ 2268938 h 3304288"/>
              <a:gd name="connsiteX31" fmla="*/ 0 w 7700876"/>
              <a:gd name="connsiteY31" fmla="*/ 1762286 h 3304288"/>
              <a:gd name="connsiteX32" fmla="*/ 0 w 7700876"/>
              <a:gd name="connsiteY32" fmla="*/ 1211577 h 3304288"/>
              <a:gd name="connsiteX33" fmla="*/ 0 w 7700876"/>
              <a:gd name="connsiteY33" fmla="*/ 550726 h 3304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7700876" h="3304288" fill="none" extrusionOk="0">
                <a:moveTo>
                  <a:pt x="0" y="550726"/>
                </a:moveTo>
                <a:cubicBezTo>
                  <a:pt x="14706" y="297828"/>
                  <a:pt x="285315" y="41492"/>
                  <a:pt x="550726" y="0"/>
                </a:cubicBezTo>
                <a:cubicBezTo>
                  <a:pt x="790821" y="-67004"/>
                  <a:pt x="894024" y="69762"/>
                  <a:pt x="1216668" y="0"/>
                </a:cubicBezTo>
                <a:cubicBezTo>
                  <a:pt x="1539312" y="-69762"/>
                  <a:pt x="1662180" y="532"/>
                  <a:pt x="1882610" y="0"/>
                </a:cubicBezTo>
                <a:cubicBezTo>
                  <a:pt x="2103040" y="-532"/>
                  <a:pt x="2154539" y="42376"/>
                  <a:pt x="2416563" y="0"/>
                </a:cubicBezTo>
                <a:cubicBezTo>
                  <a:pt x="2678587" y="-42376"/>
                  <a:pt x="2909534" y="74568"/>
                  <a:pt x="3148499" y="0"/>
                </a:cubicBezTo>
                <a:cubicBezTo>
                  <a:pt x="3387464" y="-74568"/>
                  <a:pt x="3464670" y="17017"/>
                  <a:pt x="3616458" y="0"/>
                </a:cubicBezTo>
                <a:cubicBezTo>
                  <a:pt x="3768246" y="-17017"/>
                  <a:pt x="3887439" y="30952"/>
                  <a:pt x="4018423" y="0"/>
                </a:cubicBezTo>
                <a:cubicBezTo>
                  <a:pt x="4149408" y="-30952"/>
                  <a:pt x="4390100" y="30784"/>
                  <a:pt x="4552377" y="0"/>
                </a:cubicBezTo>
                <a:cubicBezTo>
                  <a:pt x="4714654" y="-30784"/>
                  <a:pt x="4777455" y="37228"/>
                  <a:pt x="4954342" y="0"/>
                </a:cubicBezTo>
                <a:cubicBezTo>
                  <a:pt x="5131230" y="-37228"/>
                  <a:pt x="5351699" y="42225"/>
                  <a:pt x="5686278" y="0"/>
                </a:cubicBezTo>
                <a:cubicBezTo>
                  <a:pt x="6020857" y="-42225"/>
                  <a:pt x="6069662" y="40745"/>
                  <a:pt x="6286225" y="0"/>
                </a:cubicBezTo>
                <a:cubicBezTo>
                  <a:pt x="6502788" y="-40745"/>
                  <a:pt x="6965278" y="38380"/>
                  <a:pt x="7150150" y="0"/>
                </a:cubicBezTo>
                <a:cubicBezTo>
                  <a:pt x="7482853" y="60440"/>
                  <a:pt x="7771039" y="259582"/>
                  <a:pt x="7700876" y="550726"/>
                </a:cubicBezTo>
                <a:cubicBezTo>
                  <a:pt x="7759538" y="668790"/>
                  <a:pt x="7671827" y="940677"/>
                  <a:pt x="7700876" y="1057378"/>
                </a:cubicBezTo>
                <a:cubicBezTo>
                  <a:pt x="7729925" y="1174079"/>
                  <a:pt x="7678670" y="1409784"/>
                  <a:pt x="7700876" y="1564031"/>
                </a:cubicBezTo>
                <a:cubicBezTo>
                  <a:pt x="7723082" y="1718278"/>
                  <a:pt x="7692390" y="1951154"/>
                  <a:pt x="7700876" y="2070683"/>
                </a:cubicBezTo>
                <a:cubicBezTo>
                  <a:pt x="7709362" y="2190212"/>
                  <a:pt x="7630617" y="2417702"/>
                  <a:pt x="7700876" y="2753562"/>
                </a:cubicBezTo>
                <a:cubicBezTo>
                  <a:pt x="7694101" y="3059142"/>
                  <a:pt x="7527192" y="3345568"/>
                  <a:pt x="7150150" y="3304288"/>
                </a:cubicBezTo>
                <a:cubicBezTo>
                  <a:pt x="7003392" y="3310774"/>
                  <a:pt x="6685395" y="3297470"/>
                  <a:pt x="6484208" y="3304288"/>
                </a:cubicBezTo>
                <a:cubicBezTo>
                  <a:pt x="6283021" y="3311106"/>
                  <a:pt x="6028630" y="3232030"/>
                  <a:pt x="5818266" y="3304288"/>
                </a:cubicBezTo>
                <a:cubicBezTo>
                  <a:pt x="5607902" y="3376546"/>
                  <a:pt x="5235167" y="3238975"/>
                  <a:pt x="5086330" y="3304288"/>
                </a:cubicBezTo>
                <a:cubicBezTo>
                  <a:pt x="4937493" y="3369601"/>
                  <a:pt x="4670164" y="3254148"/>
                  <a:pt x="4420388" y="3304288"/>
                </a:cubicBezTo>
                <a:cubicBezTo>
                  <a:pt x="4170612" y="3354428"/>
                  <a:pt x="4087098" y="3288128"/>
                  <a:pt x="3754446" y="3304288"/>
                </a:cubicBezTo>
                <a:cubicBezTo>
                  <a:pt x="3421794" y="3320448"/>
                  <a:pt x="3269753" y="3249944"/>
                  <a:pt x="3022510" y="3304288"/>
                </a:cubicBezTo>
                <a:cubicBezTo>
                  <a:pt x="2775267" y="3358632"/>
                  <a:pt x="2763038" y="3263528"/>
                  <a:pt x="2554551" y="3304288"/>
                </a:cubicBezTo>
                <a:cubicBezTo>
                  <a:pt x="2346064" y="3345048"/>
                  <a:pt x="2242276" y="3260184"/>
                  <a:pt x="1954603" y="3304288"/>
                </a:cubicBezTo>
                <a:cubicBezTo>
                  <a:pt x="1666930" y="3348392"/>
                  <a:pt x="1595301" y="3271244"/>
                  <a:pt x="1486644" y="3304288"/>
                </a:cubicBezTo>
                <a:cubicBezTo>
                  <a:pt x="1377987" y="3337332"/>
                  <a:pt x="787413" y="3263154"/>
                  <a:pt x="550726" y="3304288"/>
                </a:cubicBezTo>
                <a:cubicBezTo>
                  <a:pt x="271021" y="3296987"/>
                  <a:pt x="-23688" y="2989284"/>
                  <a:pt x="0" y="2753562"/>
                </a:cubicBezTo>
                <a:cubicBezTo>
                  <a:pt x="-33885" y="2644883"/>
                  <a:pt x="4101" y="2474002"/>
                  <a:pt x="0" y="2268938"/>
                </a:cubicBezTo>
                <a:cubicBezTo>
                  <a:pt x="-4101" y="2063874"/>
                  <a:pt x="3809" y="1971861"/>
                  <a:pt x="0" y="1762286"/>
                </a:cubicBezTo>
                <a:cubicBezTo>
                  <a:pt x="-3809" y="1552711"/>
                  <a:pt x="16734" y="1395386"/>
                  <a:pt x="0" y="1211577"/>
                </a:cubicBezTo>
                <a:cubicBezTo>
                  <a:pt x="-16734" y="1027768"/>
                  <a:pt x="2843" y="843608"/>
                  <a:pt x="0" y="550726"/>
                </a:cubicBezTo>
                <a:close/>
              </a:path>
              <a:path w="7700876" h="3304288" stroke="0" extrusionOk="0">
                <a:moveTo>
                  <a:pt x="0" y="550726"/>
                </a:moveTo>
                <a:cubicBezTo>
                  <a:pt x="6274" y="327646"/>
                  <a:pt x="241582" y="-61701"/>
                  <a:pt x="550726" y="0"/>
                </a:cubicBezTo>
                <a:cubicBezTo>
                  <a:pt x="745435" y="-21001"/>
                  <a:pt x="1022455" y="55635"/>
                  <a:pt x="1282662" y="0"/>
                </a:cubicBezTo>
                <a:cubicBezTo>
                  <a:pt x="1542869" y="-55635"/>
                  <a:pt x="1607054" y="53486"/>
                  <a:pt x="1882610" y="0"/>
                </a:cubicBezTo>
                <a:cubicBezTo>
                  <a:pt x="2158166" y="-53486"/>
                  <a:pt x="2289665" y="77976"/>
                  <a:pt x="2614546" y="0"/>
                </a:cubicBezTo>
                <a:cubicBezTo>
                  <a:pt x="2939427" y="-77976"/>
                  <a:pt x="2919529" y="25103"/>
                  <a:pt x="3016511" y="0"/>
                </a:cubicBezTo>
                <a:cubicBezTo>
                  <a:pt x="3113494" y="-25103"/>
                  <a:pt x="3386700" y="67204"/>
                  <a:pt x="3616458" y="0"/>
                </a:cubicBezTo>
                <a:cubicBezTo>
                  <a:pt x="3846216" y="-67204"/>
                  <a:pt x="4083426" y="18223"/>
                  <a:pt x="4348395" y="0"/>
                </a:cubicBezTo>
                <a:cubicBezTo>
                  <a:pt x="4613364" y="-18223"/>
                  <a:pt x="4664694" y="7815"/>
                  <a:pt x="4882348" y="0"/>
                </a:cubicBezTo>
                <a:cubicBezTo>
                  <a:pt x="5100002" y="-7815"/>
                  <a:pt x="5163296" y="29203"/>
                  <a:pt x="5416301" y="0"/>
                </a:cubicBezTo>
                <a:cubicBezTo>
                  <a:pt x="5669306" y="-29203"/>
                  <a:pt x="5858983" y="69301"/>
                  <a:pt x="6082243" y="0"/>
                </a:cubicBezTo>
                <a:cubicBezTo>
                  <a:pt x="6305503" y="-69301"/>
                  <a:pt x="6343755" y="13230"/>
                  <a:pt x="6550202" y="0"/>
                </a:cubicBezTo>
                <a:cubicBezTo>
                  <a:pt x="6756649" y="-13230"/>
                  <a:pt x="6919937" y="20822"/>
                  <a:pt x="7150150" y="0"/>
                </a:cubicBezTo>
                <a:cubicBezTo>
                  <a:pt x="7390698" y="56474"/>
                  <a:pt x="7746320" y="291124"/>
                  <a:pt x="7700876" y="550726"/>
                </a:cubicBezTo>
                <a:cubicBezTo>
                  <a:pt x="7746752" y="791276"/>
                  <a:pt x="7675140" y="915677"/>
                  <a:pt x="7700876" y="1057378"/>
                </a:cubicBezTo>
                <a:cubicBezTo>
                  <a:pt x="7726612" y="1199079"/>
                  <a:pt x="7654608" y="1377821"/>
                  <a:pt x="7700876" y="1652144"/>
                </a:cubicBezTo>
                <a:cubicBezTo>
                  <a:pt x="7747144" y="1926467"/>
                  <a:pt x="7630273" y="1966422"/>
                  <a:pt x="7700876" y="2246910"/>
                </a:cubicBezTo>
                <a:cubicBezTo>
                  <a:pt x="7771479" y="2527398"/>
                  <a:pt x="7653930" y="2576982"/>
                  <a:pt x="7700876" y="2753562"/>
                </a:cubicBezTo>
                <a:cubicBezTo>
                  <a:pt x="7629156" y="3003955"/>
                  <a:pt x="7433308" y="3287482"/>
                  <a:pt x="7150150" y="3304288"/>
                </a:cubicBezTo>
                <a:cubicBezTo>
                  <a:pt x="6918483" y="3379965"/>
                  <a:pt x="6760114" y="3268042"/>
                  <a:pt x="6484208" y="3304288"/>
                </a:cubicBezTo>
                <a:cubicBezTo>
                  <a:pt x="6208302" y="3340534"/>
                  <a:pt x="6242052" y="3284001"/>
                  <a:pt x="6082243" y="3304288"/>
                </a:cubicBezTo>
                <a:cubicBezTo>
                  <a:pt x="5922435" y="3324575"/>
                  <a:pt x="5691432" y="3255253"/>
                  <a:pt x="5350307" y="3304288"/>
                </a:cubicBezTo>
                <a:cubicBezTo>
                  <a:pt x="5009182" y="3353323"/>
                  <a:pt x="4924686" y="3226683"/>
                  <a:pt x="4618371" y="3304288"/>
                </a:cubicBezTo>
                <a:cubicBezTo>
                  <a:pt x="4312056" y="3381893"/>
                  <a:pt x="4335463" y="3274838"/>
                  <a:pt x="4216406" y="3304288"/>
                </a:cubicBezTo>
                <a:cubicBezTo>
                  <a:pt x="4097349" y="3333738"/>
                  <a:pt x="3849947" y="3251757"/>
                  <a:pt x="3748447" y="3304288"/>
                </a:cubicBezTo>
                <a:cubicBezTo>
                  <a:pt x="3646947" y="3356819"/>
                  <a:pt x="3408611" y="3287430"/>
                  <a:pt x="3082505" y="3304288"/>
                </a:cubicBezTo>
                <a:cubicBezTo>
                  <a:pt x="2756399" y="3321146"/>
                  <a:pt x="2789493" y="3296134"/>
                  <a:pt x="2548552" y="3304288"/>
                </a:cubicBezTo>
                <a:cubicBezTo>
                  <a:pt x="2307611" y="3312442"/>
                  <a:pt x="2276373" y="3287225"/>
                  <a:pt x="2146587" y="3304288"/>
                </a:cubicBezTo>
                <a:cubicBezTo>
                  <a:pt x="2016802" y="3321351"/>
                  <a:pt x="1869188" y="3297137"/>
                  <a:pt x="1678628" y="3304288"/>
                </a:cubicBezTo>
                <a:cubicBezTo>
                  <a:pt x="1488068" y="3311439"/>
                  <a:pt x="1374284" y="3295692"/>
                  <a:pt x="1078680" y="3304288"/>
                </a:cubicBezTo>
                <a:cubicBezTo>
                  <a:pt x="783076" y="3312884"/>
                  <a:pt x="805714" y="3258389"/>
                  <a:pt x="550726" y="3304288"/>
                </a:cubicBezTo>
                <a:cubicBezTo>
                  <a:pt x="242663" y="3331043"/>
                  <a:pt x="19392" y="3000460"/>
                  <a:pt x="0" y="2753562"/>
                </a:cubicBezTo>
                <a:cubicBezTo>
                  <a:pt x="-5882" y="2558385"/>
                  <a:pt x="5744" y="2390212"/>
                  <a:pt x="0" y="2268938"/>
                </a:cubicBezTo>
                <a:cubicBezTo>
                  <a:pt x="-5744" y="2147664"/>
                  <a:pt x="55197" y="1981826"/>
                  <a:pt x="0" y="1696201"/>
                </a:cubicBezTo>
                <a:cubicBezTo>
                  <a:pt x="-55197" y="1410576"/>
                  <a:pt x="43270" y="1239709"/>
                  <a:pt x="0" y="1101435"/>
                </a:cubicBezTo>
                <a:cubicBezTo>
                  <a:pt x="-43270" y="963161"/>
                  <a:pt x="42510" y="670817"/>
                  <a:pt x="0" y="550726"/>
                </a:cubicBezTo>
                <a:close/>
              </a:path>
            </a:pathLst>
          </a:custGeom>
          <a:solidFill>
            <a:sysClr val="window" lastClr="FFFFFF"/>
          </a:solidFill>
          <a:ln w="38100" cap="flat" cmpd="sng" algn="ctr">
            <a:solidFill>
              <a:srgbClr val="66CCFF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1285728215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Luật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Wingdings 2" panose="05020102010507070707" pitchFamily="18" charset="2"/>
              </a:rPr>
              <a:t></a:t>
            </a: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đố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lật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mảnh</a:t>
            </a:r>
            <a:r>
              <a:rPr kumimoji="0" lang="en-US" sz="40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134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75930" y="5371150"/>
            <a:ext cx="2817407" cy="1285867"/>
            <a:chOff x="0" y="0"/>
            <a:chExt cx="1113050" cy="50799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13050" cy="507997"/>
            </a:xfrm>
            <a:custGeom>
              <a:avLst/>
              <a:gdLst/>
              <a:ahLst/>
              <a:cxnLst/>
              <a:rect l="l" t="t" r="r" b="b"/>
              <a:pathLst>
                <a:path w="1113050" h="507997">
                  <a:moveTo>
                    <a:pt x="556525" y="0"/>
                  </a:moveTo>
                  <a:cubicBezTo>
                    <a:pt x="249165" y="0"/>
                    <a:pt x="0" y="113719"/>
                    <a:pt x="0" y="253998"/>
                  </a:cubicBezTo>
                  <a:cubicBezTo>
                    <a:pt x="0" y="394278"/>
                    <a:pt x="249165" y="507997"/>
                    <a:pt x="556525" y="507997"/>
                  </a:cubicBezTo>
                  <a:cubicBezTo>
                    <a:pt x="863885" y="507997"/>
                    <a:pt x="1113050" y="394278"/>
                    <a:pt x="1113050" y="253998"/>
                  </a:cubicBezTo>
                  <a:cubicBezTo>
                    <a:pt x="1113050" y="113719"/>
                    <a:pt x="863885" y="0"/>
                    <a:pt x="556525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04348" y="19050"/>
              <a:ext cx="904353" cy="44132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-399920" y="1045192"/>
            <a:ext cx="3092673" cy="3050149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09" y="0"/>
                </a:moveTo>
                <a:lnTo>
                  <a:pt x="0" y="0"/>
                </a:lnTo>
                <a:lnTo>
                  <a:pt x="0" y="4575223"/>
                </a:lnTo>
                <a:lnTo>
                  <a:pt x="4639009" y="4575223"/>
                </a:lnTo>
                <a:lnTo>
                  <a:pt x="463900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 flipH="1">
            <a:off x="468143" y="1973917"/>
            <a:ext cx="2632983" cy="4549432"/>
          </a:xfrm>
          <a:custGeom>
            <a:avLst/>
            <a:gdLst/>
            <a:ahLst/>
            <a:cxnLst/>
            <a:rect l="l" t="t" r="r" b="b"/>
            <a:pathLst>
              <a:path w="3949475" h="6824148">
                <a:moveTo>
                  <a:pt x="3949475" y="0"/>
                </a:moveTo>
                <a:lnTo>
                  <a:pt x="0" y="0"/>
                </a:lnTo>
                <a:lnTo>
                  <a:pt x="0" y="6824148"/>
                </a:lnTo>
                <a:lnTo>
                  <a:pt x="3949475" y="6824148"/>
                </a:lnTo>
                <a:lnTo>
                  <a:pt x="3949475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9" name="Picture 48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9FBA55E1-67A9-E363-5833-B71124405AC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178" y="395989"/>
            <a:ext cx="7193903" cy="5791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70439FF-215C-842E-C802-0A403D2674FE}"/>
              </a:ext>
            </a:extLst>
          </p:cNvPr>
          <p:cNvGrpSpPr/>
          <p:nvPr/>
        </p:nvGrpSpPr>
        <p:grpSpPr>
          <a:xfrm>
            <a:off x="667820" y="-678"/>
            <a:ext cx="10512234" cy="1202754"/>
            <a:chOff x="868707" y="18878"/>
            <a:chExt cx="10512234" cy="1338354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7FDFA27-E730-BE7C-06AB-C521A896A868}"/>
                </a:ext>
              </a:extLst>
            </p:cNvPr>
            <p:cNvSpPr/>
            <p:nvPr/>
          </p:nvSpPr>
          <p:spPr>
            <a:xfrm>
              <a:off x="868707" y="191119"/>
              <a:ext cx="9709079" cy="1166113"/>
            </a:xfrm>
            <a:prstGeom prst="roundRect">
              <a:avLst/>
            </a:prstGeom>
            <a:ln w="38100">
              <a:solidFill>
                <a:srgbClr val="FF3300"/>
              </a:solidFill>
              <a:extLst>
                <a:ext uri="{C807C97D-BFC1-408E-A445-0C87EB9F89A2}">
                  <ask:lineSketchStyleProps xmlns:ask="http://schemas.microsoft.com/office/drawing/2018/sketchyshapes" sd="718854429">
                    <a:custGeom>
                      <a:avLst/>
                      <a:gdLst>
                        <a:gd name="connsiteX0" fmla="*/ 0 w 9709079"/>
                        <a:gd name="connsiteY0" fmla="*/ 174664 h 1047964"/>
                        <a:gd name="connsiteX1" fmla="*/ 174664 w 9709079"/>
                        <a:gd name="connsiteY1" fmla="*/ 0 h 1047964"/>
                        <a:gd name="connsiteX2" fmla="*/ 9534415 w 9709079"/>
                        <a:gd name="connsiteY2" fmla="*/ 0 h 1047964"/>
                        <a:gd name="connsiteX3" fmla="*/ 9709079 w 9709079"/>
                        <a:gd name="connsiteY3" fmla="*/ 174664 h 1047964"/>
                        <a:gd name="connsiteX4" fmla="*/ 9709079 w 9709079"/>
                        <a:gd name="connsiteY4" fmla="*/ 873300 h 1047964"/>
                        <a:gd name="connsiteX5" fmla="*/ 9534415 w 9709079"/>
                        <a:gd name="connsiteY5" fmla="*/ 1047964 h 1047964"/>
                        <a:gd name="connsiteX6" fmla="*/ 174664 w 9709079"/>
                        <a:gd name="connsiteY6" fmla="*/ 1047964 h 1047964"/>
                        <a:gd name="connsiteX7" fmla="*/ 0 w 9709079"/>
                        <a:gd name="connsiteY7" fmla="*/ 873300 h 1047964"/>
                        <a:gd name="connsiteX8" fmla="*/ 0 w 9709079"/>
                        <a:gd name="connsiteY8" fmla="*/ 174664 h 104796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709079" h="1047964" fill="none" extrusionOk="0">
                          <a:moveTo>
                            <a:pt x="0" y="174664"/>
                          </a:moveTo>
                          <a:cubicBezTo>
                            <a:pt x="-12944" y="86126"/>
                            <a:pt x="85899" y="2197"/>
                            <a:pt x="174664" y="0"/>
                          </a:cubicBezTo>
                          <a:cubicBezTo>
                            <a:pt x="1343318" y="135331"/>
                            <a:pt x="7923722" y="4454"/>
                            <a:pt x="9534415" y="0"/>
                          </a:cubicBezTo>
                          <a:cubicBezTo>
                            <a:pt x="9644806" y="632"/>
                            <a:pt x="9720761" y="73701"/>
                            <a:pt x="9709079" y="174664"/>
                          </a:cubicBezTo>
                          <a:cubicBezTo>
                            <a:pt x="9690191" y="389141"/>
                            <a:pt x="9727101" y="715527"/>
                            <a:pt x="9709079" y="873300"/>
                          </a:cubicBezTo>
                          <a:cubicBezTo>
                            <a:pt x="9725256" y="965587"/>
                            <a:pt x="9627364" y="1059667"/>
                            <a:pt x="9534415" y="1047964"/>
                          </a:cubicBezTo>
                          <a:cubicBezTo>
                            <a:pt x="6507409" y="886356"/>
                            <a:pt x="2802212" y="1131659"/>
                            <a:pt x="174664" y="1047964"/>
                          </a:cubicBezTo>
                          <a:cubicBezTo>
                            <a:pt x="69021" y="1053014"/>
                            <a:pt x="9976" y="985041"/>
                            <a:pt x="0" y="873300"/>
                          </a:cubicBezTo>
                          <a:cubicBezTo>
                            <a:pt x="27609" y="525244"/>
                            <a:pt x="-4240" y="354085"/>
                            <a:pt x="0" y="174664"/>
                          </a:cubicBezTo>
                          <a:close/>
                        </a:path>
                        <a:path w="9709079" h="1047964" stroke="0" extrusionOk="0">
                          <a:moveTo>
                            <a:pt x="0" y="174664"/>
                          </a:moveTo>
                          <a:cubicBezTo>
                            <a:pt x="1980" y="74931"/>
                            <a:pt x="87906" y="202"/>
                            <a:pt x="174664" y="0"/>
                          </a:cubicBezTo>
                          <a:cubicBezTo>
                            <a:pt x="4139527" y="140082"/>
                            <a:pt x="7310273" y="49945"/>
                            <a:pt x="9534415" y="0"/>
                          </a:cubicBezTo>
                          <a:cubicBezTo>
                            <a:pt x="9629944" y="7392"/>
                            <a:pt x="9708382" y="76754"/>
                            <a:pt x="9709079" y="174664"/>
                          </a:cubicBezTo>
                          <a:cubicBezTo>
                            <a:pt x="9688246" y="471734"/>
                            <a:pt x="9748070" y="646743"/>
                            <a:pt x="9709079" y="873300"/>
                          </a:cubicBezTo>
                          <a:cubicBezTo>
                            <a:pt x="9693259" y="977624"/>
                            <a:pt x="9631801" y="1050283"/>
                            <a:pt x="9534415" y="1047964"/>
                          </a:cubicBezTo>
                          <a:cubicBezTo>
                            <a:pt x="6234317" y="1104973"/>
                            <a:pt x="4828032" y="894677"/>
                            <a:pt x="174664" y="1047964"/>
                          </a:cubicBezTo>
                          <a:cubicBezTo>
                            <a:pt x="73053" y="1037466"/>
                            <a:pt x="8399" y="954008"/>
                            <a:pt x="0" y="873300"/>
                          </a:cubicBezTo>
                          <a:cubicBezTo>
                            <a:pt x="62851" y="586285"/>
                            <a:pt x="-8025" y="293705"/>
                            <a:pt x="0" y="174664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Gia đình em thường làm gì để giữ gìn đồ dùng? Nói lợi ích của việc làm đó.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A25516DF-CC94-E44A-2D98-23EC9FA23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7182" y="18878"/>
              <a:ext cx="993759" cy="993759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EAEF914-0B80-FC43-E88B-88CBE5DE4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885" y="1847956"/>
            <a:ext cx="9112964" cy="311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34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6522549" y="1388552"/>
            <a:ext cx="5373384" cy="2807297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Bố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hướng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44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dẫn</a:t>
            </a:r>
            <a:r>
              <a:rPr lang="en-US" sz="4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Minh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quạt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trở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nên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sạch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bền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hơn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3D1BECC9-CF98-402C-0A56-196B534182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6609" y="1383030"/>
            <a:ext cx="5398503" cy="3536950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D95C3A13-2775-261B-80E9-8BA2836347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82320" y="33401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9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48B66B9B-EED0-5758-1CF2-2362A338CC00}"/>
              </a:ext>
            </a:extLst>
          </p:cNvPr>
          <p:cNvSpPr/>
          <p:nvPr/>
        </p:nvSpPr>
        <p:spPr>
          <a:xfrm>
            <a:off x="6195060" y="948690"/>
            <a:ext cx="5406389" cy="3863340"/>
          </a:xfrm>
          <a:prstGeom prst="wedgeRoundRectCallout">
            <a:avLst>
              <a:gd name="adj1" fmla="val -53879"/>
              <a:gd name="adj2" fmla="val 6771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FF99FF"/>
            </a:solidFill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Mẹ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hướng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dẫn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Minh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lau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cơm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cắm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giúp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nồi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luôn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sạch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chống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chập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điện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3" name="PixVerse_V4.5_Image_Text_360P_talk">
            <a:hlinkClick r:id="" action="ppaction://media"/>
            <a:extLst>
              <a:ext uri="{FF2B5EF4-FFF2-40B4-BE49-F238E27FC236}">
                <a16:creationId xmlns:a16="http://schemas.microsoft.com/office/drawing/2014/main" id="{D39D021A-EA3B-B5B6-EF76-847067D85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25780" y="1189990"/>
            <a:ext cx="5261610" cy="3507740"/>
          </a:xfrm>
          <a:prstGeom prst="rect">
            <a:avLst/>
          </a:prstGeom>
        </p:spPr>
      </p:pic>
      <p:pic>
        <p:nvPicPr>
          <p:cNvPr id="4" name="4">
            <a:hlinkClick r:id="" action="ppaction://media"/>
            <a:extLst>
              <a:ext uri="{FF2B5EF4-FFF2-40B4-BE49-F238E27FC236}">
                <a16:creationId xmlns:a16="http://schemas.microsoft.com/office/drawing/2014/main" id="{8852A720-73ED-ACC8-C723-3CB9DFC39D4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56590" y="11798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202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3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>
            <a:extLst>
              <a:ext uri="{FF2B5EF4-FFF2-40B4-BE49-F238E27FC236}">
                <a16:creationId xmlns:a16="http://schemas.microsoft.com/office/drawing/2014/main" id="{5D748B93-28B4-4F00-8632-C4BB30E301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4094" y="1698638"/>
            <a:ext cx="10271174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4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Mỗi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dùng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nhà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đều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công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kumimoji="1" lang="en-US" altLang="zh-CN" sz="4800" b="1" i="0" u="none" strike="noStrike" kern="1200" cap="none" spc="0" normalizeH="0" noProof="0" dirty="0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i="0" u="none" strike="noStrike" kern="1200" cap="none" spc="0" normalizeH="0" noProof="0" dirty="0" err="1">
                <a:ln>
                  <a:noFill/>
                </a:ln>
                <a:solidFill>
                  <a:srgbClr val="2E75B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riêng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Vì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giữ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gìn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bảo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quản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1" lang="en-US" altLang="zh-CN" sz="4800" b="1" dirty="0" err="1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nhé</a:t>
            </a:r>
            <a:r>
              <a:rPr kumimoji="1" lang="en-US" altLang="zh-CN" sz="4800" b="1" dirty="0">
                <a:solidFill>
                  <a:srgbClr val="2E75B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kumimoji="1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0271"/>
            <a:ext cx="1794726" cy="247772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55814F-01CC-4CA6-612B-0307F46F2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779" y="494836"/>
            <a:ext cx="4243184" cy="1365622"/>
          </a:xfrm>
          <a:prstGeom prst="rect">
            <a:avLst/>
          </a:prstGeom>
        </p:spPr>
      </p:pic>
      <p:sp>
        <p:nvSpPr>
          <p:cNvPr id="4" name="Freeform 17">
            <a:extLst>
              <a:ext uri="{FF2B5EF4-FFF2-40B4-BE49-F238E27FC236}">
                <a16:creationId xmlns:a16="http://schemas.microsoft.com/office/drawing/2014/main" id="{164A6900-2F0E-01BE-80C5-F6FC5DA080E7}"/>
              </a:ext>
            </a:extLst>
          </p:cNvPr>
          <p:cNvSpPr/>
          <p:nvPr/>
        </p:nvSpPr>
        <p:spPr>
          <a:xfrm>
            <a:off x="9987148" y="3930731"/>
            <a:ext cx="1563995" cy="2536867"/>
          </a:xfrm>
          <a:custGeom>
            <a:avLst/>
            <a:gdLst/>
            <a:ahLst/>
            <a:cxnLst/>
            <a:rect l="l" t="t" r="r" b="b"/>
            <a:pathLst>
              <a:path w="2596569" h="4196476">
                <a:moveTo>
                  <a:pt x="0" y="0"/>
                </a:moveTo>
                <a:lnTo>
                  <a:pt x="2596570" y="0"/>
                </a:lnTo>
                <a:lnTo>
                  <a:pt x="2596570" y="4196476"/>
                </a:lnTo>
                <a:lnTo>
                  <a:pt x="0" y="41964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857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9081669" y="5898113"/>
            <a:ext cx="2817407" cy="758766"/>
            <a:chOff x="0" y="0"/>
            <a:chExt cx="1113050" cy="29975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13050" cy="299759"/>
            </a:xfrm>
            <a:custGeom>
              <a:avLst/>
              <a:gdLst/>
              <a:ahLst/>
              <a:cxnLst/>
              <a:rect l="l" t="t" r="r" b="b"/>
              <a:pathLst>
                <a:path w="1113050" h="299759">
                  <a:moveTo>
                    <a:pt x="556525" y="0"/>
                  </a:moveTo>
                  <a:cubicBezTo>
                    <a:pt x="249165" y="0"/>
                    <a:pt x="0" y="67103"/>
                    <a:pt x="0" y="149880"/>
                  </a:cubicBezTo>
                  <a:cubicBezTo>
                    <a:pt x="0" y="232656"/>
                    <a:pt x="249165" y="299759"/>
                    <a:pt x="556525" y="299759"/>
                  </a:cubicBezTo>
                  <a:cubicBezTo>
                    <a:pt x="863885" y="299759"/>
                    <a:pt x="1113050" y="232656"/>
                    <a:pt x="1113050" y="149880"/>
                  </a:cubicBezTo>
                  <a:cubicBezTo>
                    <a:pt x="1113050" y="67103"/>
                    <a:pt x="863885" y="0"/>
                    <a:pt x="556525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4348" y="-473"/>
              <a:ext cx="904353" cy="27213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8590914" y="685800"/>
            <a:ext cx="2404543" cy="1749305"/>
          </a:xfrm>
          <a:custGeom>
            <a:avLst/>
            <a:gdLst/>
            <a:ahLst/>
            <a:cxnLst/>
            <a:rect l="l" t="t" r="r" b="b"/>
            <a:pathLst>
              <a:path w="3606814" h="2623957">
                <a:moveTo>
                  <a:pt x="3606813" y="0"/>
                </a:moveTo>
                <a:lnTo>
                  <a:pt x="0" y="0"/>
                </a:lnTo>
                <a:lnTo>
                  <a:pt x="0" y="2623957"/>
                </a:lnTo>
                <a:lnTo>
                  <a:pt x="3606813" y="2623957"/>
                </a:lnTo>
                <a:lnTo>
                  <a:pt x="360681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8204802" y="1531951"/>
            <a:ext cx="3608187" cy="4994031"/>
          </a:xfrm>
          <a:custGeom>
            <a:avLst/>
            <a:gdLst/>
            <a:ahLst/>
            <a:cxnLst/>
            <a:rect l="l" t="t" r="r" b="b"/>
            <a:pathLst>
              <a:path w="5412281" h="7491046">
                <a:moveTo>
                  <a:pt x="0" y="0"/>
                </a:moveTo>
                <a:lnTo>
                  <a:pt x="5412281" y="0"/>
                </a:lnTo>
                <a:lnTo>
                  <a:pt x="5412281" y="7491047"/>
                </a:lnTo>
                <a:lnTo>
                  <a:pt x="0" y="7491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6930051" y="-5652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1" y="0"/>
                </a:lnTo>
                <a:lnTo>
                  <a:pt x="2121161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581453" y="-5652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5"/>
          <p:cNvGrpSpPr/>
          <p:nvPr/>
        </p:nvGrpSpPr>
        <p:grpSpPr>
          <a:xfrm>
            <a:off x="-993587" y="6172201"/>
            <a:ext cx="3899307" cy="598263"/>
            <a:chOff x="0" y="0"/>
            <a:chExt cx="1540467" cy="236351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540467" cy="236351"/>
            </a:xfrm>
            <a:custGeom>
              <a:avLst/>
              <a:gdLst/>
              <a:ahLst/>
              <a:cxnLst/>
              <a:rect l="l" t="t" r="r" b="b"/>
              <a:pathLst>
                <a:path w="1540467" h="236351">
                  <a:moveTo>
                    <a:pt x="770233" y="0"/>
                  </a:moveTo>
                  <a:cubicBezTo>
                    <a:pt x="344845" y="0"/>
                    <a:pt x="0" y="52909"/>
                    <a:pt x="0" y="118175"/>
                  </a:cubicBezTo>
                  <a:cubicBezTo>
                    <a:pt x="0" y="183442"/>
                    <a:pt x="344845" y="236351"/>
                    <a:pt x="770233" y="236351"/>
                  </a:cubicBezTo>
                  <a:cubicBezTo>
                    <a:pt x="1195622" y="236351"/>
                    <a:pt x="1540467" y="183442"/>
                    <a:pt x="1540467" y="118175"/>
                  </a:cubicBezTo>
                  <a:cubicBezTo>
                    <a:pt x="1540467" y="52909"/>
                    <a:pt x="1195622" y="0"/>
                    <a:pt x="770233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44419" y="-6417"/>
              <a:ext cx="1251629" cy="2206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18"/>
          <p:cNvSpPr/>
          <p:nvPr/>
        </p:nvSpPr>
        <p:spPr>
          <a:xfrm>
            <a:off x="-1420341" y="4424370"/>
            <a:ext cx="4212282" cy="2232509"/>
          </a:xfrm>
          <a:custGeom>
            <a:avLst/>
            <a:gdLst/>
            <a:ahLst/>
            <a:cxnLst/>
            <a:rect l="l" t="t" r="r" b="b"/>
            <a:pathLst>
              <a:path w="6318423" h="3348764">
                <a:moveTo>
                  <a:pt x="0" y="0"/>
                </a:moveTo>
                <a:lnTo>
                  <a:pt x="6318424" y="0"/>
                </a:lnTo>
                <a:lnTo>
                  <a:pt x="6318424" y="3348765"/>
                </a:lnTo>
                <a:lnTo>
                  <a:pt x="0" y="33487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9"/>
          <p:cNvSpPr/>
          <p:nvPr/>
        </p:nvSpPr>
        <p:spPr>
          <a:xfrm>
            <a:off x="-296386" y="2109510"/>
            <a:ext cx="1450467" cy="2743200"/>
          </a:xfrm>
          <a:custGeom>
            <a:avLst/>
            <a:gdLst/>
            <a:ahLst/>
            <a:cxnLst/>
            <a:rect l="l" t="t" r="r" b="b"/>
            <a:pathLst>
              <a:path w="2175700" h="4114800">
                <a:moveTo>
                  <a:pt x="0" y="0"/>
                </a:moveTo>
                <a:lnTo>
                  <a:pt x="2175700" y="0"/>
                </a:lnTo>
                <a:lnTo>
                  <a:pt x="21757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0" name="Group 20"/>
          <p:cNvGrpSpPr/>
          <p:nvPr/>
        </p:nvGrpSpPr>
        <p:grpSpPr>
          <a:xfrm>
            <a:off x="2791941" y="6001549"/>
            <a:ext cx="1615292" cy="598263"/>
            <a:chOff x="0" y="0"/>
            <a:chExt cx="638140" cy="23635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8140" cy="236351"/>
            </a:xfrm>
            <a:custGeom>
              <a:avLst/>
              <a:gdLst/>
              <a:ahLst/>
              <a:cxnLst/>
              <a:rect l="l" t="t" r="r" b="b"/>
              <a:pathLst>
                <a:path w="638140" h="236351">
                  <a:moveTo>
                    <a:pt x="319070" y="0"/>
                  </a:moveTo>
                  <a:cubicBezTo>
                    <a:pt x="142853" y="0"/>
                    <a:pt x="0" y="52909"/>
                    <a:pt x="0" y="118175"/>
                  </a:cubicBezTo>
                  <a:cubicBezTo>
                    <a:pt x="0" y="183442"/>
                    <a:pt x="142853" y="236351"/>
                    <a:pt x="319070" y="236351"/>
                  </a:cubicBezTo>
                  <a:cubicBezTo>
                    <a:pt x="495288" y="236351"/>
                    <a:pt x="638140" y="183442"/>
                    <a:pt x="638140" y="118175"/>
                  </a:cubicBezTo>
                  <a:cubicBezTo>
                    <a:pt x="638140" y="52909"/>
                    <a:pt x="495288" y="0"/>
                    <a:pt x="319070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59826" y="-6417"/>
              <a:ext cx="518489" cy="22061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3" name="Freeform 23"/>
          <p:cNvSpPr/>
          <p:nvPr/>
        </p:nvSpPr>
        <p:spPr>
          <a:xfrm>
            <a:off x="2905720" y="4721085"/>
            <a:ext cx="1177601" cy="1747831"/>
          </a:xfrm>
          <a:custGeom>
            <a:avLst/>
            <a:gdLst/>
            <a:ahLst/>
            <a:cxnLst/>
            <a:rect l="l" t="t" r="r" b="b"/>
            <a:pathLst>
              <a:path w="1766401" h="2621746">
                <a:moveTo>
                  <a:pt x="0" y="0"/>
                </a:moveTo>
                <a:lnTo>
                  <a:pt x="1766401" y="0"/>
                </a:lnTo>
                <a:lnTo>
                  <a:pt x="1766401" y="2621746"/>
                </a:lnTo>
                <a:lnTo>
                  <a:pt x="0" y="262174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4" descr="A blue and orange text&#10;&#10;AI-generated content may be incorrect.">
            <a:extLst>
              <a:ext uri="{FF2B5EF4-FFF2-40B4-BE49-F238E27FC236}">
                <a16:creationId xmlns:a16="http://schemas.microsoft.com/office/drawing/2014/main" id="{5354A463-69CF-62D3-0407-6E92C638DB4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560" y="1705232"/>
            <a:ext cx="8254699" cy="2853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hlinkClick r:id="rId4" action="ppaction://hlinksldjump"/>
            <a:extLst>
              <a:ext uri="{FF2B5EF4-FFF2-40B4-BE49-F238E27FC236}">
                <a16:creationId xmlns:a16="http://schemas.microsoft.com/office/drawing/2014/main" id="{1351CDA9-FC70-4B2D-9798-B079F10503B5}"/>
              </a:ext>
            </a:extLst>
          </p:cNvPr>
          <p:cNvSpPr/>
          <p:nvPr/>
        </p:nvSpPr>
        <p:spPr>
          <a:xfrm>
            <a:off x="6953995" y="3977634"/>
            <a:ext cx="4341192" cy="2410102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Miệng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lòng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phau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phau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thịt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rau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hằng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ngày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.”</a:t>
            </a:r>
          </a:p>
        </p:txBody>
      </p:sp>
      <p:sp>
        <p:nvSpPr>
          <p:cNvPr id="4" name="Rectangle: Rounded Corners 3">
            <a:hlinkClick r:id="rId5" action="ppaction://hlinksldjump"/>
            <a:extLst>
              <a:ext uri="{FF2B5EF4-FFF2-40B4-BE49-F238E27FC236}">
                <a16:creationId xmlns:a16="http://schemas.microsoft.com/office/drawing/2014/main" id="{C9BB6ABA-AEA8-42A3-BB52-304776C26A61}"/>
              </a:ext>
            </a:extLst>
          </p:cNvPr>
          <p:cNvSpPr/>
          <p:nvPr/>
        </p:nvSpPr>
        <p:spPr>
          <a:xfrm>
            <a:off x="896812" y="3989289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la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Treo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ờng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ớc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tr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ư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lo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trải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.”</a:t>
            </a:r>
          </a:p>
        </p:txBody>
      </p:sp>
      <p:sp>
        <p:nvSpPr>
          <p:cNvPr id="3" name="Rectangle: Rounded Corners 2">
            <a:hlinkClick r:id="rId6" action="ppaction://hlinksldjump"/>
            <a:extLst>
              <a:ext uri="{FF2B5EF4-FFF2-40B4-BE49-F238E27FC236}">
                <a16:creationId xmlns:a16="http://schemas.microsoft.com/office/drawing/2014/main" id="{E7C24212-4D9E-4274-98B5-B0E82271EC89}"/>
              </a:ext>
            </a:extLst>
          </p:cNvPr>
          <p:cNvSpPr/>
          <p:nvPr/>
        </p:nvSpPr>
        <p:spPr>
          <a:xfrm>
            <a:off x="6953994" y="1028718"/>
            <a:ext cx="4341193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“Ai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Nhưng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phải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thế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60000"/>
                    <a:lumOff val="40000"/>
                  </a:srgbClr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?”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2" name="Rectangle: Rounded Corners 1">
            <a:hlinkClick r:id="rId7" action="ppaction://hlinksldjump"/>
            <a:extLst>
              <a:ext uri="{FF2B5EF4-FFF2-40B4-BE49-F238E27FC236}">
                <a16:creationId xmlns:a16="http://schemas.microsoft.com/office/drawing/2014/main" id="{ECAC0788-9885-4111-A501-9FE6F6096BDD}"/>
              </a:ext>
            </a:extLst>
          </p:cNvPr>
          <p:cNvSpPr/>
          <p:nvPr/>
        </p:nvSpPr>
        <p:spPr>
          <a:xfrm>
            <a:off x="896812" y="1028718"/>
            <a:ext cx="4341194" cy="239844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“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gì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sừng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sững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Đứng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ở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góc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nhà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mở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cửa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ra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Lấy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quần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đẹp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+mn-ea"/>
              <a:cs typeface="Lato" panose="020F0502020204030203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A244E97-E48A-4E14-9E1F-918953951FF0}"/>
              </a:ext>
            </a:extLst>
          </p:cNvPr>
          <p:cNvSpPr/>
          <p:nvPr/>
        </p:nvSpPr>
        <p:spPr>
          <a:xfrm>
            <a:off x="512757" y="84267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1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755FEAE1-94F5-4463-A07D-75B0D65C6E9E}"/>
              </a:ext>
            </a:extLst>
          </p:cNvPr>
          <p:cNvSpPr/>
          <p:nvPr/>
        </p:nvSpPr>
        <p:spPr>
          <a:xfrm>
            <a:off x="6149527" y="842674"/>
            <a:ext cx="5529716" cy="277053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B9FB42-C00B-4BD3-88D8-F81E3C10A6E2}"/>
              </a:ext>
            </a:extLst>
          </p:cNvPr>
          <p:cNvSpPr/>
          <p:nvPr/>
        </p:nvSpPr>
        <p:spPr>
          <a:xfrm>
            <a:off x="502248" y="3706494"/>
            <a:ext cx="5529717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3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2E04EAFB-DA3B-43D9-A070-7877A495F648}"/>
              </a:ext>
            </a:extLst>
          </p:cNvPr>
          <p:cNvSpPr/>
          <p:nvPr/>
        </p:nvSpPr>
        <p:spPr>
          <a:xfrm>
            <a:off x="6160036" y="3706494"/>
            <a:ext cx="5529716" cy="27705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+mn-ea"/>
                <a:cs typeface="Lato" panose="020F0502020204030203" pitchFamily="34" charset="0"/>
              </a:rPr>
              <a:t>4</a:t>
            </a:r>
          </a:p>
        </p:txBody>
      </p:sp>
      <p:sp>
        <p:nvSpPr>
          <p:cNvPr id="5" name="Arrow: Right 4">
            <a:hlinkClick r:id="rId8" action="ppaction://hlinksldjump"/>
            <a:extLst>
              <a:ext uri="{FF2B5EF4-FFF2-40B4-BE49-F238E27FC236}">
                <a16:creationId xmlns:a16="http://schemas.microsoft.com/office/drawing/2014/main" id="{7EBD4FCB-65AC-E40E-4BDF-6E3BC4EFBFA3}"/>
              </a:ext>
            </a:extLst>
          </p:cNvPr>
          <p:cNvSpPr/>
          <p:nvPr/>
        </p:nvSpPr>
        <p:spPr>
          <a:xfrm>
            <a:off x="278476" y="170560"/>
            <a:ext cx="1131570" cy="45720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150539-2838-C375-5E51-F2596A90102F}"/>
              </a:ext>
            </a:extLst>
          </p:cNvPr>
          <p:cNvSpPr txBox="1"/>
          <p:nvPr/>
        </p:nvSpPr>
        <p:spPr>
          <a:xfrm>
            <a:off x="3117532" y="271195"/>
            <a:ext cx="68608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ghép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62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hlinkClick r:id="rId3" action="ppaction://hlinksldjump"/>
            <a:extLst>
              <a:ext uri="{FF2B5EF4-FFF2-40B4-BE49-F238E27FC236}">
                <a16:creationId xmlns:a16="http://schemas.microsoft.com/office/drawing/2014/main" id="{A327019D-2337-44D5-8081-37CC88E7CE0E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Tủ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quần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ato bold" panose="020F0802020204030203" pitchFamily="34" charset="0"/>
            </a:endParaRPr>
          </a:p>
        </p:txBody>
      </p:sp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3A5BB026-3F63-4174-B4F4-273D278FD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135" y="955595"/>
            <a:ext cx="3118865" cy="4946810"/>
          </a:xfrm>
          <a:prstGeom prst="rect">
            <a:avLst/>
          </a:prstGeom>
        </p:spPr>
      </p:pic>
      <p:sp>
        <p:nvSpPr>
          <p:cNvPr id="2" name="Arrow: Right 1">
            <a:hlinkClick r:id="rId4" action="ppaction://hlinksldjump"/>
            <a:extLst>
              <a:ext uri="{FF2B5EF4-FFF2-40B4-BE49-F238E27FC236}">
                <a16:creationId xmlns:a16="http://schemas.microsoft.com/office/drawing/2014/main" id="{570CA17F-C1C2-D623-B4C5-C877D990C481}"/>
              </a:ext>
            </a:extLst>
          </p:cNvPr>
          <p:cNvSpPr/>
          <p:nvPr/>
        </p:nvSpPr>
        <p:spPr>
          <a:xfrm>
            <a:off x="388620" y="6092190"/>
            <a:ext cx="1234440" cy="5372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099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63AA53B5-27F5-4B24-8E5E-F8C9640A77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3931" y="-272374"/>
            <a:ext cx="6858000" cy="6858000"/>
          </a:xfrm>
          <a:prstGeom prst="rect">
            <a:avLst/>
          </a:prstGeom>
        </p:spPr>
      </p:pic>
      <p:sp>
        <p:nvSpPr>
          <p:cNvPr id="6" name="Oval 5">
            <a:hlinkClick r:id="rId5" action="ppaction://hlinksldjump"/>
            <a:extLst>
              <a:ext uri="{FF2B5EF4-FFF2-40B4-BE49-F238E27FC236}">
                <a16:creationId xmlns:a16="http://schemas.microsoft.com/office/drawing/2014/main" id="{92F45893-049A-4EBC-82B9-87C1BAAA4E95}"/>
              </a:ext>
            </a:extLst>
          </p:cNvPr>
          <p:cNvSpPr/>
          <p:nvPr/>
        </p:nvSpPr>
        <p:spPr>
          <a:xfrm>
            <a:off x="1661808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Đôi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giày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ato bold" panose="020F0802020204030203" pitchFamily="34" charset="0"/>
            </a:endParaRPr>
          </a:p>
        </p:txBody>
      </p:sp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CA45BA61-E2C9-4AF7-B41D-5E9E1F87C22D}"/>
              </a:ext>
            </a:extLst>
          </p:cNvPr>
          <p:cNvSpPr/>
          <p:nvPr/>
        </p:nvSpPr>
        <p:spPr>
          <a:xfrm>
            <a:off x="388620" y="6092190"/>
            <a:ext cx="1234440" cy="5372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938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3" action="ppaction://hlinksldjump"/>
            <a:extLst>
              <a:ext uri="{FF2B5EF4-FFF2-40B4-BE49-F238E27FC236}">
                <a16:creationId xmlns:a16="http://schemas.microsoft.com/office/drawing/2014/main" id="{52CA4681-DAD9-4E76-8E33-508125B8E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5922" y="841444"/>
            <a:ext cx="2589178" cy="4751962"/>
          </a:xfrm>
          <a:prstGeom prst="rect">
            <a:avLst/>
          </a:prstGeo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EAC283F8-1704-4896-8369-B3B8ED2C2F19}"/>
              </a:ext>
            </a:extLst>
          </p:cNvPr>
          <p:cNvSpPr/>
          <p:nvPr/>
        </p:nvSpPr>
        <p:spPr>
          <a:xfrm>
            <a:off x="7956640" y="2337679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Cái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gương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ato bold" panose="020F0802020204030203" pitchFamily="34" charset="0"/>
            </a:endParaRPr>
          </a:p>
        </p:txBody>
      </p:sp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F3F92765-CB8B-8FE9-139A-813116666E87}"/>
              </a:ext>
            </a:extLst>
          </p:cNvPr>
          <p:cNvSpPr/>
          <p:nvPr/>
        </p:nvSpPr>
        <p:spPr>
          <a:xfrm>
            <a:off x="388620" y="6092190"/>
            <a:ext cx="1234440" cy="5372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217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hlinkClick r:id="rId3" action="ppaction://hlinksldjump"/>
            <a:extLst>
              <a:ext uri="{FF2B5EF4-FFF2-40B4-BE49-F238E27FC236}">
                <a16:creationId xmlns:a16="http://schemas.microsoft.com/office/drawing/2014/main" id="{F9B29641-435C-4A69-94F0-B77E513EC8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656" y="1349375"/>
            <a:ext cx="4351338" cy="4351338"/>
          </a:xfrm>
        </p:spPr>
      </p:pic>
      <p:sp>
        <p:nvSpPr>
          <p:cNvPr id="4" name="Oval 3">
            <a:hlinkClick r:id="rId5" action="ppaction://hlinksldjump"/>
            <a:extLst>
              <a:ext uri="{FF2B5EF4-FFF2-40B4-BE49-F238E27FC236}">
                <a16:creationId xmlns:a16="http://schemas.microsoft.com/office/drawing/2014/main" id="{12127EBB-1DF3-4CE9-BED3-9DC2EF5549E9}"/>
              </a:ext>
            </a:extLst>
          </p:cNvPr>
          <p:cNvSpPr/>
          <p:nvPr/>
        </p:nvSpPr>
        <p:spPr>
          <a:xfrm>
            <a:off x="1744662" y="2240403"/>
            <a:ext cx="2722123" cy="21826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Bát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ato bold" panose="020F0802020204030203" pitchFamily="34" charset="0"/>
              </a:rPr>
              <a:t>Đĩa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ato bold" panose="020F0802020204030203" pitchFamily="34" charset="0"/>
            </a:endParaRPr>
          </a:p>
        </p:txBody>
      </p:sp>
      <p:sp>
        <p:nvSpPr>
          <p:cNvPr id="2" name="Arrow: Right 1">
            <a:hlinkClick r:id="rId3" action="ppaction://hlinksldjump"/>
            <a:extLst>
              <a:ext uri="{FF2B5EF4-FFF2-40B4-BE49-F238E27FC236}">
                <a16:creationId xmlns:a16="http://schemas.microsoft.com/office/drawing/2014/main" id="{68FA4F70-CA82-468B-716C-D15107845875}"/>
              </a:ext>
            </a:extLst>
          </p:cNvPr>
          <p:cNvSpPr/>
          <p:nvPr/>
        </p:nvSpPr>
        <p:spPr>
          <a:xfrm>
            <a:off x="388620" y="6092190"/>
            <a:ext cx="1234440" cy="5372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về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544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9277896" y="1039458"/>
            <a:ext cx="3092673" cy="3050149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0" y="0"/>
                </a:moveTo>
                <a:lnTo>
                  <a:pt x="4639010" y="0"/>
                </a:lnTo>
                <a:lnTo>
                  <a:pt x="4639010" y="4575223"/>
                </a:lnTo>
                <a:lnTo>
                  <a:pt x="0" y="457522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8293580" y="6113279"/>
            <a:ext cx="2363117" cy="550652"/>
            <a:chOff x="0" y="0"/>
            <a:chExt cx="933577" cy="217542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933577" cy="217542"/>
            </a:xfrm>
            <a:custGeom>
              <a:avLst/>
              <a:gdLst/>
              <a:ahLst/>
              <a:cxnLst/>
              <a:rect l="l" t="t" r="r" b="b"/>
              <a:pathLst>
                <a:path w="933577" h="217542">
                  <a:moveTo>
                    <a:pt x="466789" y="0"/>
                  </a:moveTo>
                  <a:cubicBezTo>
                    <a:pt x="208988" y="0"/>
                    <a:pt x="0" y="48698"/>
                    <a:pt x="0" y="108771"/>
                  </a:cubicBezTo>
                  <a:cubicBezTo>
                    <a:pt x="0" y="168843"/>
                    <a:pt x="208988" y="217542"/>
                    <a:pt x="466789" y="217542"/>
                  </a:cubicBezTo>
                  <a:cubicBezTo>
                    <a:pt x="724589" y="217542"/>
                    <a:pt x="933577" y="168843"/>
                    <a:pt x="933577" y="108771"/>
                  </a:cubicBezTo>
                  <a:cubicBezTo>
                    <a:pt x="933577" y="48698"/>
                    <a:pt x="724589" y="0"/>
                    <a:pt x="46678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87523" y="-8180"/>
              <a:ext cx="758531" cy="2053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189475" y="5950924"/>
            <a:ext cx="2505477" cy="437681"/>
            <a:chOff x="0" y="0"/>
            <a:chExt cx="989818" cy="17291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89818" cy="172911"/>
            </a:xfrm>
            <a:custGeom>
              <a:avLst/>
              <a:gdLst/>
              <a:ahLst/>
              <a:cxnLst/>
              <a:rect l="l" t="t" r="r" b="b"/>
              <a:pathLst>
                <a:path w="989818" h="172911">
                  <a:moveTo>
                    <a:pt x="494909" y="0"/>
                  </a:moveTo>
                  <a:cubicBezTo>
                    <a:pt x="221578" y="0"/>
                    <a:pt x="0" y="38707"/>
                    <a:pt x="0" y="86456"/>
                  </a:cubicBezTo>
                  <a:cubicBezTo>
                    <a:pt x="0" y="134204"/>
                    <a:pt x="221578" y="172911"/>
                    <a:pt x="494909" y="172911"/>
                  </a:cubicBezTo>
                  <a:cubicBezTo>
                    <a:pt x="768240" y="172911"/>
                    <a:pt x="989818" y="134204"/>
                    <a:pt x="989818" y="86456"/>
                  </a:cubicBezTo>
                  <a:cubicBezTo>
                    <a:pt x="989818" y="38707"/>
                    <a:pt x="768240" y="0"/>
                    <a:pt x="49490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92795" y="-12365"/>
              <a:ext cx="804227" cy="1690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 flipH="1">
            <a:off x="10290430" y="4284177"/>
            <a:ext cx="2157741" cy="1888023"/>
          </a:xfrm>
          <a:custGeom>
            <a:avLst/>
            <a:gdLst/>
            <a:ahLst/>
            <a:cxnLst/>
            <a:rect l="l" t="t" r="r" b="b"/>
            <a:pathLst>
              <a:path w="3236612" h="2832035">
                <a:moveTo>
                  <a:pt x="3236611" y="0"/>
                </a:moveTo>
                <a:lnTo>
                  <a:pt x="0" y="0"/>
                </a:lnTo>
                <a:lnTo>
                  <a:pt x="0" y="2832035"/>
                </a:lnTo>
                <a:lnTo>
                  <a:pt x="3236611" y="2832035"/>
                </a:lnTo>
                <a:lnTo>
                  <a:pt x="3236611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8086667" y="2284623"/>
            <a:ext cx="2570030" cy="4221815"/>
          </a:xfrm>
          <a:custGeom>
            <a:avLst/>
            <a:gdLst/>
            <a:ahLst/>
            <a:cxnLst/>
            <a:rect l="l" t="t" r="r" b="b"/>
            <a:pathLst>
              <a:path w="3855045" h="6332722">
                <a:moveTo>
                  <a:pt x="0" y="0"/>
                </a:moveTo>
                <a:lnTo>
                  <a:pt x="3855045" y="0"/>
                </a:lnTo>
                <a:lnTo>
                  <a:pt x="3855045" y="6332722"/>
                </a:lnTo>
                <a:lnTo>
                  <a:pt x="0" y="633272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 flipH="1">
            <a:off x="-1095069" y="1039458"/>
            <a:ext cx="3092673" cy="3050149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09" y="0"/>
                </a:moveTo>
                <a:lnTo>
                  <a:pt x="0" y="0"/>
                </a:lnTo>
                <a:lnTo>
                  <a:pt x="0" y="4575223"/>
                </a:lnTo>
                <a:lnTo>
                  <a:pt x="4639009" y="4575223"/>
                </a:lnTo>
                <a:lnTo>
                  <a:pt x="463900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 flipH="1">
            <a:off x="-1399896" y="1996595"/>
            <a:ext cx="4060457" cy="4575163"/>
          </a:xfrm>
          <a:custGeom>
            <a:avLst/>
            <a:gdLst/>
            <a:ahLst/>
            <a:cxnLst/>
            <a:rect l="l" t="t" r="r" b="b"/>
            <a:pathLst>
              <a:path w="6090685" h="6862744">
                <a:moveTo>
                  <a:pt x="6090685" y="0"/>
                </a:moveTo>
                <a:lnTo>
                  <a:pt x="0" y="0"/>
                </a:lnTo>
                <a:lnTo>
                  <a:pt x="0" y="6862744"/>
                </a:lnTo>
                <a:lnTo>
                  <a:pt x="6090685" y="6862744"/>
                </a:lnTo>
                <a:lnTo>
                  <a:pt x="6090685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4"/>
          <p:cNvGrpSpPr/>
          <p:nvPr/>
        </p:nvGrpSpPr>
        <p:grpSpPr>
          <a:xfrm>
            <a:off x="2270744" y="6263812"/>
            <a:ext cx="731723" cy="307945"/>
            <a:chOff x="0" y="0"/>
            <a:chExt cx="289076" cy="12165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289076" cy="121657"/>
            </a:xfrm>
            <a:custGeom>
              <a:avLst/>
              <a:gdLst/>
              <a:ahLst/>
              <a:cxnLst/>
              <a:rect l="l" t="t" r="r" b="b"/>
              <a:pathLst>
                <a:path w="289076" h="121657">
                  <a:moveTo>
                    <a:pt x="144538" y="0"/>
                  </a:moveTo>
                  <a:cubicBezTo>
                    <a:pt x="64712" y="0"/>
                    <a:pt x="0" y="27234"/>
                    <a:pt x="0" y="60829"/>
                  </a:cubicBezTo>
                  <a:cubicBezTo>
                    <a:pt x="0" y="94424"/>
                    <a:pt x="64712" y="121657"/>
                    <a:pt x="144538" y="121657"/>
                  </a:cubicBezTo>
                  <a:cubicBezTo>
                    <a:pt x="224364" y="121657"/>
                    <a:pt x="289076" y="94424"/>
                    <a:pt x="289076" y="60829"/>
                  </a:cubicBezTo>
                  <a:cubicBezTo>
                    <a:pt x="289076" y="27234"/>
                    <a:pt x="224364" y="0"/>
                    <a:pt x="144538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27101" y="-17170"/>
              <a:ext cx="234874" cy="12742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Freeform 17"/>
          <p:cNvSpPr/>
          <p:nvPr/>
        </p:nvSpPr>
        <p:spPr>
          <a:xfrm>
            <a:off x="263639" y="3444247"/>
            <a:ext cx="3159606" cy="2944358"/>
          </a:xfrm>
          <a:custGeom>
            <a:avLst/>
            <a:gdLst/>
            <a:ahLst/>
            <a:cxnLst/>
            <a:rect l="l" t="t" r="r" b="b"/>
            <a:pathLst>
              <a:path w="4739409" h="4416537">
                <a:moveTo>
                  <a:pt x="0" y="0"/>
                </a:moveTo>
                <a:lnTo>
                  <a:pt x="4739409" y="0"/>
                </a:lnTo>
                <a:lnTo>
                  <a:pt x="4739409" y="4416537"/>
                </a:lnTo>
                <a:lnTo>
                  <a:pt x="0" y="441653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23"/>
          <p:cNvSpPr/>
          <p:nvPr/>
        </p:nvSpPr>
        <p:spPr>
          <a:xfrm>
            <a:off x="7731547" y="-5652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>
            <a:off x="2382948" y="-565202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0" y="0"/>
                </a:lnTo>
                <a:lnTo>
                  <a:pt x="2121160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A52768B6-DDCA-99E4-1DD5-BCE6004169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95410" y="665560"/>
            <a:ext cx="8553429" cy="107298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9F1ABBE-851E-9E96-5F9D-9FA26A0C50A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13964" y="1946025"/>
            <a:ext cx="8266892" cy="282878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2D1F36-A306-0DEE-1021-A854F967349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16468" y="1480515"/>
            <a:ext cx="2066723" cy="117663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4EDBF04-6C4C-7491-9695-AC857E4CAEF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0124" y="112627"/>
            <a:ext cx="1466552" cy="1466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9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073E07-9A4A-55AA-C2D9-1C4221396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4">
            <a:extLst>
              <a:ext uri="{FF2B5EF4-FFF2-40B4-BE49-F238E27FC236}">
                <a16:creationId xmlns:a16="http://schemas.microsoft.com/office/drawing/2014/main" id="{FABA5162-4C9B-E344-D5E1-4DBB7C050C35}"/>
              </a:ext>
            </a:extLst>
          </p:cNvPr>
          <p:cNvSpPr/>
          <p:nvPr/>
        </p:nvSpPr>
        <p:spPr>
          <a:xfrm>
            <a:off x="-178569" y="5527635"/>
            <a:ext cx="12549138" cy="2807870"/>
          </a:xfrm>
          <a:custGeom>
            <a:avLst/>
            <a:gdLst/>
            <a:ahLst/>
            <a:cxnLst/>
            <a:rect l="l" t="t" r="r" b="b"/>
            <a:pathLst>
              <a:path w="18823707" h="4211805">
                <a:moveTo>
                  <a:pt x="0" y="0"/>
                </a:moveTo>
                <a:lnTo>
                  <a:pt x="18823708" y="0"/>
                </a:lnTo>
                <a:lnTo>
                  <a:pt x="18823708" y="4211804"/>
                </a:lnTo>
                <a:lnTo>
                  <a:pt x="0" y="42118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9" name="Group 19">
            <a:extLst>
              <a:ext uri="{FF2B5EF4-FFF2-40B4-BE49-F238E27FC236}">
                <a16:creationId xmlns:a16="http://schemas.microsoft.com/office/drawing/2014/main" id="{D957302F-FEC2-EEB0-38FC-FB30A8773146}"/>
              </a:ext>
            </a:extLst>
          </p:cNvPr>
          <p:cNvGrpSpPr/>
          <p:nvPr/>
        </p:nvGrpSpPr>
        <p:grpSpPr>
          <a:xfrm>
            <a:off x="1881552" y="5826873"/>
            <a:ext cx="2333233" cy="550652"/>
            <a:chOff x="0" y="0"/>
            <a:chExt cx="921771" cy="217542"/>
          </a:xfrm>
        </p:grpSpPr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FDF8E358-A879-FCFA-43AB-071322DC875C}"/>
                </a:ext>
              </a:extLst>
            </p:cNvPr>
            <p:cNvSpPr/>
            <p:nvPr/>
          </p:nvSpPr>
          <p:spPr>
            <a:xfrm>
              <a:off x="0" y="0"/>
              <a:ext cx="921771" cy="217542"/>
            </a:xfrm>
            <a:custGeom>
              <a:avLst/>
              <a:gdLst/>
              <a:ahLst/>
              <a:cxnLst/>
              <a:rect l="l" t="t" r="r" b="b"/>
              <a:pathLst>
                <a:path w="921771" h="217542">
                  <a:moveTo>
                    <a:pt x="460885" y="0"/>
                  </a:moveTo>
                  <a:cubicBezTo>
                    <a:pt x="206345" y="0"/>
                    <a:pt x="0" y="48698"/>
                    <a:pt x="0" y="108771"/>
                  </a:cubicBezTo>
                  <a:cubicBezTo>
                    <a:pt x="0" y="168843"/>
                    <a:pt x="206345" y="217542"/>
                    <a:pt x="460885" y="217542"/>
                  </a:cubicBezTo>
                  <a:cubicBezTo>
                    <a:pt x="715425" y="217542"/>
                    <a:pt x="921771" y="168843"/>
                    <a:pt x="921771" y="108771"/>
                  </a:cubicBezTo>
                  <a:cubicBezTo>
                    <a:pt x="921771" y="48698"/>
                    <a:pt x="715425" y="0"/>
                    <a:pt x="460885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TextBox 21">
              <a:extLst>
                <a:ext uri="{FF2B5EF4-FFF2-40B4-BE49-F238E27FC236}">
                  <a16:creationId xmlns:a16="http://schemas.microsoft.com/office/drawing/2014/main" id="{20C64A45-4109-2E56-1637-BE13EAC483C2}"/>
                </a:ext>
              </a:extLst>
            </p:cNvPr>
            <p:cNvSpPr txBox="1"/>
            <p:nvPr/>
          </p:nvSpPr>
          <p:spPr>
            <a:xfrm>
              <a:off x="86416" y="-8180"/>
              <a:ext cx="748939" cy="2053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2" name="Freeform 22">
            <a:extLst>
              <a:ext uri="{FF2B5EF4-FFF2-40B4-BE49-F238E27FC236}">
                <a16:creationId xmlns:a16="http://schemas.microsoft.com/office/drawing/2014/main" id="{FBADAB47-5682-C36A-A349-8468A7CADCC0}"/>
              </a:ext>
            </a:extLst>
          </p:cNvPr>
          <p:cNvSpPr/>
          <p:nvPr/>
        </p:nvSpPr>
        <p:spPr>
          <a:xfrm flipH="1">
            <a:off x="685800" y="1039458"/>
            <a:ext cx="3092673" cy="3050149"/>
          </a:xfrm>
          <a:custGeom>
            <a:avLst/>
            <a:gdLst/>
            <a:ahLst/>
            <a:cxnLst/>
            <a:rect l="l" t="t" r="r" b="b"/>
            <a:pathLst>
              <a:path w="4639010" h="4575223">
                <a:moveTo>
                  <a:pt x="4639010" y="0"/>
                </a:moveTo>
                <a:lnTo>
                  <a:pt x="0" y="0"/>
                </a:lnTo>
                <a:lnTo>
                  <a:pt x="0" y="4575223"/>
                </a:lnTo>
                <a:lnTo>
                  <a:pt x="4639010" y="4575223"/>
                </a:lnTo>
                <a:lnTo>
                  <a:pt x="463901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Freeform 23">
            <a:extLst>
              <a:ext uri="{FF2B5EF4-FFF2-40B4-BE49-F238E27FC236}">
                <a16:creationId xmlns:a16="http://schemas.microsoft.com/office/drawing/2014/main" id="{E2B173C5-B951-D23B-B1F9-A5C2FA2B6EED}"/>
              </a:ext>
            </a:extLst>
          </p:cNvPr>
          <p:cNvSpPr/>
          <p:nvPr/>
        </p:nvSpPr>
        <p:spPr>
          <a:xfrm flipH="1">
            <a:off x="1881552" y="2063580"/>
            <a:ext cx="2333233" cy="4147969"/>
          </a:xfrm>
          <a:custGeom>
            <a:avLst/>
            <a:gdLst/>
            <a:ahLst/>
            <a:cxnLst/>
            <a:rect l="l" t="t" r="r" b="b"/>
            <a:pathLst>
              <a:path w="3499849" h="6221954">
                <a:moveTo>
                  <a:pt x="3499849" y="0"/>
                </a:moveTo>
                <a:lnTo>
                  <a:pt x="0" y="0"/>
                </a:lnTo>
                <a:lnTo>
                  <a:pt x="0" y="6221953"/>
                </a:lnTo>
                <a:lnTo>
                  <a:pt x="3499849" y="6221953"/>
                </a:lnTo>
                <a:lnTo>
                  <a:pt x="349984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>
            <a:extLst>
              <a:ext uri="{FF2B5EF4-FFF2-40B4-BE49-F238E27FC236}">
                <a16:creationId xmlns:a16="http://schemas.microsoft.com/office/drawing/2014/main" id="{502DF200-C8FD-6ED3-0546-A0B5FCAF8138}"/>
              </a:ext>
            </a:extLst>
          </p:cNvPr>
          <p:cNvSpPr/>
          <p:nvPr/>
        </p:nvSpPr>
        <p:spPr>
          <a:xfrm>
            <a:off x="7020133" y="-670221"/>
            <a:ext cx="1414107" cy="1604660"/>
          </a:xfrm>
          <a:custGeom>
            <a:avLst/>
            <a:gdLst/>
            <a:ahLst/>
            <a:cxnLst/>
            <a:rect l="l" t="t" r="r" b="b"/>
            <a:pathLst>
              <a:path w="2121160" h="2406990">
                <a:moveTo>
                  <a:pt x="0" y="0"/>
                </a:moveTo>
                <a:lnTo>
                  <a:pt x="2121161" y="0"/>
                </a:lnTo>
                <a:lnTo>
                  <a:pt x="2121161" y="2406990"/>
                </a:lnTo>
                <a:lnTo>
                  <a:pt x="0" y="24069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5" name="Group 25">
            <a:extLst>
              <a:ext uri="{FF2B5EF4-FFF2-40B4-BE49-F238E27FC236}">
                <a16:creationId xmlns:a16="http://schemas.microsoft.com/office/drawing/2014/main" id="{1F5DF171-966A-6A6B-E019-3AE3FD5727EB}"/>
              </a:ext>
            </a:extLst>
          </p:cNvPr>
          <p:cNvGrpSpPr/>
          <p:nvPr/>
        </p:nvGrpSpPr>
        <p:grpSpPr>
          <a:xfrm>
            <a:off x="10400509" y="5826873"/>
            <a:ext cx="1648712" cy="550652"/>
            <a:chOff x="0" y="0"/>
            <a:chExt cx="651343" cy="217542"/>
          </a:xfrm>
        </p:grpSpPr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38F89B05-840C-B7B9-42A6-EB8D67C66A5A}"/>
                </a:ext>
              </a:extLst>
            </p:cNvPr>
            <p:cNvSpPr/>
            <p:nvPr/>
          </p:nvSpPr>
          <p:spPr>
            <a:xfrm>
              <a:off x="0" y="0"/>
              <a:ext cx="651343" cy="217542"/>
            </a:xfrm>
            <a:custGeom>
              <a:avLst/>
              <a:gdLst/>
              <a:ahLst/>
              <a:cxnLst/>
              <a:rect l="l" t="t" r="r" b="b"/>
              <a:pathLst>
                <a:path w="651343" h="217542">
                  <a:moveTo>
                    <a:pt x="325671" y="0"/>
                  </a:moveTo>
                  <a:cubicBezTo>
                    <a:pt x="145808" y="0"/>
                    <a:pt x="0" y="48698"/>
                    <a:pt x="0" y="108771"/>
                  </a:cubicBezTo>
                  <a:cubicBezTo>
                    <a:pt x="0" y="168843"/>
                    <a:pt x="145808" y="217542"/>
                    <a:pt x="325671" y="217542"/>
                  </a:cubicBezTo>
                  <a:cubicBezTo>
                    <a:pt x="505535" y="217542"/>
                    <a:pt x="651343" y="168843"/>
                    <a:pt x="651343" y="108771"/>
                  </a:cubicBezTo>
                  <a:cubicBezTo>
                    <a:pt x="651343" y="48698"/>
                    <a:pt x="505535" y="0"/>
                    <a:pt x="325671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7">
              <a:extLst>
                <a:ext uri="{FF2B5EF4-FFF2-40B4-BE49-F238E27FC236}">
                  <a16:creationId xmlns:a16="http://schemas.microsoft.com/office/drawing/2014/main" id="{C048DA55-58D4-BBF1-4DD4-032A90B4F8C2}"/>
                </a:ext>
              </a:extLst>
            </p:cNvPr>
            <p:cNvSpPr txBox="1"/>
            <p:nvPr/>
          </p:nvSpPr>
          <p:spPr>
            <a:xfrm>
              <a:off x="61063" y="-8180"/>
              <a:ext cx="529216" cy="20532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8" name="Freeform 28">
            <a:extLst>
              <a:ext uri="{FF2B5EF4-FFF2-40B4-BE49-F238E27FC236}">
                <a16:creationId xmlns:a16="http://schemas.microsoft.com/office/drawing/2014/main" id="{C3195740-607F-9304-FA81-DB7B92D4F8E2}"/>
              </a:ext>
            </a:extLst>
          </p:cNvPr>
          <p:cNvSpPr/>
          <p:nvPr/>
        </p:nvSpPr>
        <p:spPr>
          <a:xfrm flipH="1">
            <a:off x="10685147" y="4754121"/>
            <a:ext cx="1112031" cy="1623404"/>
          </a:xfrm>
          <a:custGeom>
            <a:avLst/>
            <a:gdLst/>
            <a:ahLst/>
            <a:cxnLst/>
            <a:rect l="l" t="t" r="r" b="b"/>
            <a:pathLst>
              <a:path w="1668047" h="2435106">
                <a:moveTo>
                  <a:pt x="1668048" y="0"/>
                </a:moveTo>
                <a:lnTo>
                  <a:pt x="0" y="0"/>
                </a:lnTo>
                <a:lnTo>
                  <a:pt x="0" y="2435106"/>
                </a:lnTo>
                <a:lnTo>
                  <a:pt x="1668048" y="2435106"/>
                </a:lnTo>
                <a:lnTo>
                  <a:pt x="1668048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30">
            <a:extLst>
              <a:ext uri="{FF2B5EF4-FFF2-40B4-BE49-F238E27FC236}">
                <a16:creationId xmlns:a16="http://schemas.microsoft.com/office/drawing/2014/main" id="{58DCC66D-2163-7E27-D431-1186015783CA}"/>
              </a:ext>
            </a:extLst>
          </p:cNvPr>
          <p:cNvGrpSpPr/>
          <p:nvPr/>
        </p:nvGrpSpPr>
        <p:grpSpPr>
          <a:xfrm>
            <a:off x="-623925" y="5835129"/>
            <a:ext cx="2505477" cy="437681"/>
            <a:chOff x="0" y="0"/>
            <a:chExt cx="989818" cy="172911"/>
          </a:xfrm>
        </p:grpSpPr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F68D412A-0A71-C736-C2DF-0903A487950D}"/>
                </a:ext>
              </a:extLst>
            </p:cNvPr>
            <p:cNvSpPr/>
            <p:nvPr/>
          </p:nvSpPr>
          <p:spPr>
            <a:xfrm>
              <a:off x="0" y="0"/>
              <a:ext cx="989818" cy="172911"/>
            </a:xfrm>
            <a:custGeom>
              <a:avLst/>
              <a:gdLst/>
              <a:ahLst/>
              <a:cxnLst/>
              <a:rect l="l" t="t" r="r" b="b"/>
              <a:pathLst>
                <a:path w="989818" h="172911">
                  <a:moveTo>
                    <a:pt x="494909" y="0"/>
                  </a:moveTo>
                  <a:cubicBezTo>
                    <a:pt x="221578" y="0"/>
                    <a:pt x="0" y="38707"/>
                    <a:pt x="0" y="86456"/>
                  </a:cubicBezTo>
                  <a:cubicBezTo>
                    <a:pt x="0" y="134204"/>
                    <a:pt x="221578" y="172911"/>
                    <a:pt x="494909" y="172911"/>
                  </a:cubicBezTo>
                  <a:cubicBezTo>
                    <a:pt x="768240" y="172911"/>
                    <a:pt x="989818" y="134204"/>
                    <a:pt x="989818" y="86456"/>
                  </a:cubicBezTo>
                  <a:cubicBezTo>
                    <a:pt x="989818" y="38707"/>
                    <a:pt x="768240" y="0"/>
                    <a:pt x="494909" y="0"/>
                  </a:cubicBezTo>
                  <a:close/>
                </a:path>
              </a:pathLst>
            </a:custGeom>
            <a:solidFill>
              <a:srgbClr val="FBB8B1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2" name="TextBox 32">
              <a:extLst>
                <a:ext uri="{FF2B5EF4-FFF2-40B4-BE49-F238E27FC236}">
                  <a16:creationId xmlns:a16="http://schemas.microsoft.com/office/drawing/2014/main" id="{65032925-6EA9-2FDF-4A91-CBB4E6BE98B5}"/>
                </a:ext>
              </a:extLst>
            </p:cNvPr>
            <p:cNvSpPr txBox="1"/>
            <p:nvPr/>
          </p:nvSpPr>
          <p:spPr>
            <a:xfrm>
              <a:off x="92795" y="-12365"/>
              <a:ext cx="804227" cy="16906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3" name="Freeform 33">
            <a:extLst>
              <a:ext uri="{FF2B5EF4-FFF2-40B4-BE49-F238E27FC236}">
                <a16:creationId xmlns:a16="http://schemas.microsoft.com/office/drawing/2014/main" id="{5A7D61F2-B1C0-EA3E-9535-EF884A022751}"/>
              </a:ext>
            </a:extLst>
          </p:cNvPr>
          <p:cNvSpPr/>
          <p:nvPr/>
        </p:nvSpPr>
        <p:spPr>
          <a:xfrm flipH="1">
            <a:off x="-522970" y="4168383"/>
            <a:ext cx="2157741" cy="1888023"/>
          </a:xfrm>
          <a:custGeom>
            <a:avLst/>
            <a:gdLst/>
            <a:ahLst/>
            <a:cxnLst/>
            <a:rect l="l" t="t" r="r" b="b"/>
            <a:pathLst>
              <a:path w="3236612" h="2832035">
                <a:moveTo>
                  <a:pt x="3236612" y="0"/>
                </a:moveTo>
                <a:lnTo>
                  <a:pt x="0" y="0"/>
                </a:lnTo>
                <a:lnTo>
                  <a:pt x="0" y="2832035"/>
                </a:lnTo>
                <a:lnTo>
                  <a:pt x="3236612" y="2832035"/>
                </a:lnTo>
                <a:lnTo>
                  <a:pt x="3236612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0AD7C0B4-B8BB-79DE-E9B0-9E63FA31C3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843" y="104827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8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</TotalTime>
  <Words>481</Words>
  <Application>Microsoft Office PowerPoint</Application>
  <PresentationFormat>Widescreen</PresentationFormat>
  <Paragraphs>60</Paragraphs>
  <Slides>25</Slides>
  <Notes>9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Cambria</vt:lpstr>
      <vt:lpstr>Cambria Math</vt:lpstr>
      <vt:lpstr>Lato</vt:lpstr>
      <vt:lpstr>Times New Roman</vt:lpstr>
      <vt:lpstr>Office 主题​​</vt:lpstr>
      <vt:lpstr>Office Theme</vt:lpstr>
      <vt:lpstr>Chủ đề Office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37</cp:revision>
  <dcterms:created xsi:type="dcterms:W3CDTF">2023-05-17T12:09:25Z</dcterms:created>
  <dcterms:modified xsi:type="dcterms:W3CDTF">2025-08-08T08:14:09Z</dcterms:modified>
</cp:coreProperties>
</file>