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9" r:id="rId5"/>
  </p:sldMasterIdLst>
  <p:sldIdLst>
    <p:sldId id="299" r:id="rId6"/>
    <p:sldId id="256" r:id="rId7"/>
    <p:sldId id="530" r:id="rId8"/>
    <p:sldId id="531" r:id="rId9"/>
    <p:sldId id="532" r:id="rId10"/>
    <p:sldId id="537" r:id="rId11"/>
    <p:sldId id="265" r:id="rId12"/>
    <p:sldId id="269" r:id="rId13"/>
    <p:sldId id="538" r:id="rId14"/>
    <p:sldId id="539" r:id="rId15"/>
    <p:sldId id="540" r:id="rId16"/>
    <p:sldId id="541" r:id="rId17"/>
    <p:sldId id="298" r:id="rId18"/>
    <p:sldId id="284" r:id="rId19"/>
    <p:sldId id="542" r:id="rId20"/>
    <p:sldId id="289" r:id="rId21"/>
    <p:sldId id="329" r:id="rId22"/>
    <p:sldId id="286" r:id="rId23"/>
    <p:sldId id="33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6217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9453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524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6698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1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68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18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4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41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12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883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54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25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296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766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07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8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8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42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023410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09" indent="0">
              <a:buNone/>
              <a:defRPr sz="1333" b="1"/>
            </a:lvl2pPr>
            <a:lvl3pPr marL="609417" indent="0">
              <a:buNone/>
              <a:defRPr sz="1200" b="1"/>
            </a:lvl3pPr>
            <a:lvl4pPr marL="914126" indent="0">
              <a:buNone/>
              <a:defRPr sz="1067" b="1"/>
            </a:lvl4pPr>
            <a:lvl5pPr marL="1218834" indent="0">
              <a:buNone/>
              <a:defRPr sz="1067" b="1"/>
            </a:lvl5pPr>
            <a:lvl6pPr marL="1523543" indent="0">
              <a:buNone/>
              <a:defRPr sz="1067" b="1"/>
            </a:lvl6pPr>
            <a:lvl7pPr marL="1828251" indent="0">
              <a:buNone/>
              <a:defRPr sz="1067" b="1"/>
            </a:lvl7pPr>
            <a:lvl8pPr marL="2132960" indent="0">
              <a:buNone/>
              <a:defRPr sz="1067" b="1"/>
            </a:lvl8pPr>
            <a:lvl9pPr marL="2437668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99" y="1449916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0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09" indent="0">
              <a:buNone/>
              <a:defRPr sz="1333" b="1"/>
            </a:lvl2pPr>
            <a:lvl3pPr marL="609417" indent="0">
              <a:buNone/>
              <a:defRPr sz="1200" b="1"/>
            </a:lvl3pPr>
            <a:lvl4pPr marL="914126" indent="0">
              <a:buNone/>
              <a:defRPr sz="1067" b="1"/>
            </a:lvl4pPr>
            <a:lvl5pPr marL="1218834" indent="0">
              <a:buNone/>
              <a:defRPr sz="1067" b="1"/>
            </a:lvl5pPr>
            <a:lvl6pPr marL="1523543" indent="0">
              <a:buNone/>
              <a:defRPr sz="1067" b="1"/>
            </a:lvl6pPr>
            <a:lvl7pPr marL="1828251" indent="0">
              <a:buNone/>
              <a:defRPr sz="1067" b="1"/>
            </a:lvl7pPr>
            <a:lvl8pPr marL="2132960" indent="0">
              <a:buNone/>
              <a:defRPr sz="1067" b="1"/>
            </a:lvl8pPr>
            <a:lvl9pPr marL="2437668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6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38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07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80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460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6" y="182035"/>
            <a:ext cx="3407834" cy="3902075"/>
          </a:xfrm>
        </p:spPr>
        <p:txBody>
          <a:bodyPr/>
          <a:lstStyle>
            <a:lvl1pPr>
              <a:defRPr sz="2133"/>
            </a:lvl1pPr>
            <a:lvl2pPr>
              <a:defRPr sz="1866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709" indent="0">
              <a:buNone/>
              <a:defRPr sz="800"/>
            </a:lvl2pPr>
            <a:lvl3pPr marL="609417" indent="0">
              <a:buNone/>
              <a:defRPr sz="667"/>
            </a:lvl3pPr>
            <a:lvl4pPr marL="914126" indent="0">
              <a:buNone/>
              <a:defRPr sz="600"/>
            </a:lvl4pPr>
            <a:lvl5pPr marL="1218834" indent="0">
              <a:buNone/>
              <a:defRPr sz="600"/>
            </a:lvl5pPr>
            <a:lvl6pPr marL="1523543" indent="0">
              <a:buNone/>
              <a:defRPr sz="600"/>
            </a:lvl6pPr>
            <a:lvl7pPr marL="1828251" indent="0">
              <a:buNone/>
              <a:defRPr sz="600"/>
            </a:lvl7pPr>
            <a:lvl8pPr marL="2132960" indent="0">
              <a:buNone/>
              <a:defRPr sz="600"/>
            </a:lvl8pPr>
            <a:lvl9pPr marL="243766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5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6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09" indent="0">
              <a:buNone/>
              <a:defRPr sz="1866"/>
            </a:lvl2pPr>
            <a:lvl3pPr marL="609417" indent="0">
              <a:buNone/>
              <a:defRPr sz="1600"/>
            </a:lvl3pPr>
            <a:lvl4pPr marL="914126" indent="0">
              <a:buNone/>
              <a:defRPr sz="1333"/>
            </a:lvl4pPr>
            <a:lvl5pPr marL="1218834" indent="0">
              <a:buNone/>
              <a:defRPr sz="1333"/>
            </a:lvl5pPr>
            <a:lvl6pPr marL="1523543" indent="0">
              <a:buNone/>
              <a:defRPr sz="1333"/>
            </a:lvl6pPr>
            <a:lvl7pPr marL="1828251" indent="0">
              <a:buNone/>
              <a:defRPr sz="1333"/>
            </a:lvl7pPr>
            <a:lvl8pPr marL="2132960" indent="0">
              <a:buNone/>
              <a:defRPr sz="1333"/>
            </a:lvl8pPr>
            <a:lvl9pPr marL="2437668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09" indent="0">
              <a:buNone/>
              <a:defRPr sz="800"/>
            </a:lvl2pPr>
            <a:lvl3pPr marL="609417" indent="0">
              <a:buNone/>
              <a:defRPr sz="667"/>
            </a:lvl3pPr>
            <a:lvl4pPr marL="914126" indent="0">
              <a:buNone/>
              <a:defRPr sz="600"/>
            </a:lvl4pPr>
            <a:lvl5pPr marL="1218834" indent="0">
              <a:buNone/>
              <a:defRPr sz="600"/>
            </a:lvl5pPr>
            <a:lvl6pPr marL="1523543" indent="0">
              <a:buNone/>
              <a:defRPr sz="600"/>
            </a:lvl6pPr>
            <a:lvl7pPr marL="1828251" indent="0">
              <a:buNone/>
              <a:defRPr sz="600"/>
            </a:lvl7pPr>
            <a:lvl8pPr marL="2132960" indent="0">
              <a:buNone/>
              <a:defRPr sz="600"/>
            </a:lvl8pPr>
            <a:lvl9pPr marL="243766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64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00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83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1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041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03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4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41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12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883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54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25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296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766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21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8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8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78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023410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09" indent="0">
              <a:buNone/>
              <a:defRPr sz="1333" b="1"/>
            </a:lvl2pPr>
            <a:lvl3pPr marL="609417" indent="0">
              <a:buNone/>
              <a:defRPr sz="1200" b="1"/>
            </a:lvl3pPr>
            <a:lvl4pPr marL="914126" indent="0">
              <a:buNone/>
              <a:defRPr sz="1067" b="1"/>
            </a:lvl4pPr>
            <a:lvl5pPr marL="1218834" indent="0">
              <a:buNone/>
              <a:defRPr sz="1067" b="1"/>
            </a:lvl5pPr>
            <a:lvl6pPr marL="1523543" indent="0">
              <a:buNone/>
              <a:defRPr sz="1067" b="1"/>
            </a:lvl6pPr>
            <a:lvl7pPr marL="1828251" indent="0">
              <a:buNone/>
              <a:defRPr sz="1067" b="1"/>
            </a:lvl7pPr>
            <a:lvl8pPr marL="2132960" indent="0">
              <a:buNone/>
              <a:defRPr sz="1067" b="1"/>
            </a:lvl8pPr>
            <a:lvl9pPr marL="2437668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99" y="1449916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0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09" indent="0">
              <a:buNone/>
              <a:defRPr sz="1333" b="1"/>
            </a:lvl2pPr>
            <a:lvl3pPr marL="609417" indent="0">
              <a:buNone/>
              <a:defRPr sz="1200" b="1"/>
            </a:lvl3pPr>
            <a:lvl4pPr marL="914126" indent="0">
              <a:buNone/>
              <a:defRPr sz="1067" b="1"/>
            </a:lvl4pPr>
            <a:lvl5pPr marL="1218834" indent="0">
              <a:buNone/>
              <a:defRPr sz="1067" b="1"/>
            </a:lvl5pPr>
            <a:lvl6pPr marL="1523543" indent="0">
              <a:buNone/>
              <a:defRPr sz="1067" b="1"/>
            </a:lvl6pPr>
            <a:lvl7pPr marL="1828251" indent="0">
              <a:buNone/>
              <a:defRPr sz="1067" b="1"/>
            </a:lvl7pPr>
            <a:lvl8pPr marL="2132960" indent="0">
              <a:buNone/>
              <a:defRPr sz="1067" b="1"/>
            </a:lvl8pPr>
            <a:lvl9pPr marL="2437668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6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083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44790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88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6" y="182035"/>
            <a:ext cx="3407834" cy="3902075"/>
          </a:xfrm>
        </p:spPr>
        <p:txBody>
          <a:bodyPr/>
          <a:lstStyle>
            <a:lvl1pPr>
              <a:defRPr sz="2133"/>
            </a:lvl1pPr>
            <a:lvl2pPr>
              <a:defRPr sz="1866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709" indent="0">
              <a:buNone/>
              <a:defRPr sz="800"/>
            </a:lvl2pPr>
            <a:lvl3pPr marL="609417" indent="0">
              <a:buNone/>
              <a:defRPr sz="667"/>
            </a:lvl3pPr>
            <a:lvl4pPr marL="914126" indent="0">
              <a:buNone/>
              <a:defRPr sz="600"/>
            </a:lvl4pPr>
            <a:lvl5pPr marL="1218834" indent="0">
              <a:buNone/>
              <a:defRPr sz="600"/>
            </a:lvl5pPr>
            <a:lvl6pPr marL="1523543" indent="0">
              <a:buNone/>
              <a:defRPr sz="600"/>
            </a:lvl6pPr>
            <a:lvl7pPr marL="1828251" indent="0">
              <a:buNone/>
              <a:defRPr sz="600"/>
            </a:lvl7pPr>
            <a:lvl8pPr marL="2132960" indent="0">
              <a:buNone/>
              <a:defRPr sz="600"/>
            </a:lvl8pPr>
            <a:lvl9pPr marL="243766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275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6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09" indent="0">
              <a:buNone/>
              <a:defRPr sz="1866"/>
            </a:lvl2pPr>
            <a:lvl3pPr marL="609417" indent="0">
              <a:buNone/>
              <a:defRPr sz="1600"/>
            </a:lvl3pPr>
            <a:lvl4pPr marL="914126" indent="0">
              <a:buNone/>
              <a:defRPr sz="1333"/>
            </a:lvl4pPr>
            <a:lvl5pPr marL="1218834" indent="0">
              <a:buNone/>
              <a:defRPr sz="1333"/>
            </a:lvl5pPr>
            <a:lvl6pPr marL="1523543" indent="0">
              <a:buNone/>
              <a:defRPr sz="1333"/>
            </a:lvl6pPr>
            <a:lvl7pPr marL="1828251" indent="0">
              <a:buNone/>
              <a:defRPr sz="1333"/>
            </a:lvl7pPr>
            <a:lvl8pPr marL="2132960" indent="0">
              <a:buNone/>
              <a:defRPr sz="1333"/>
            </a:lvl8pPr>
            <a:lvl9pPr marL="2437668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09" indent="0">
              <a:buNone/>
              <a:defRPr sz="800"/>
            </a:lvl2pPr>
            <a:lvl3pPr marL="609417" indent="0">
              <a:buNone/>
              <a:defRPr sz="667"/>
            </a:lvl3pPr>
            <a:lvl4pPr marL="914126" indent="0">
              <a:buNone/>
              <a:defRPr sz="600"/>
            </a:lvl4pPr>
            <a:lvl5pPr marL="1218834" indent="0">
              <a:buNone/>
              <a:defRPr sz="600"/>
            </a:lvl5pPr>
            <a:lvl6pPr marL="1523543" indent="0">
              <a:buNone/>
              <a:defRPr sz="600"/>
            </a:lvl6pPr>
            <a:lvl7pPr marL="1828251" indent="0">
              <a:buNone/>
              <a:defRPr sz="600"/>
            </a:lvl7pPr>
            <a:lvl8pPr marL="2132960" indent="0">
              <a:buNone/>
              <a:defRPr sz="600"/>
            </a:lvl8pPr>
            <a:lvl9pPr marL="243766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93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52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37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93BFB-642A-18D7-A639-D210F1A99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E566A1-4B1D-A7A6-DF02-F666789E9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A8E8B-5282-223A-73A9-804E4248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4B693-74D5-C092-E724-AA9CAEAA1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78F41-B694-8BDE-F651-E134A383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44791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2151-0C6D-18F1-1ADD-02CAE625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ECAF-1578-4771-1E29-439F686AD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F25B7-4FDD-6C6F-4BC1-35FA0D36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52958-5C32-7221-BF27-34804B632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6A096-DA4C-BBE5-3F1A-7EE2CDFC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51706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32185-3B1D-2E32-47B4-1D8D98D8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DFF5B-AB54-1C4A-0B7F-AF00E6578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29E43-E664-3C61-F886-88B6433CA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2D3A8-576A-95FD-14E7-13836DE97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4AE20-C8D0-7074-AB18-49E8FFF59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1507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0B48D-7E25-AC7D-08C8-DEF29A5A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15A80-B8CF-25A2-9968-EA51744C4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6F0D4-4D7E-20A2-1D69-316FA890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57222-F22A-1C36-1790-76852D0D8C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A1951-0610-D754-3156-45587E121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38ACE-C696-9218-B236-6070097B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57928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45AC5-0884-BB0A-3A51-76D0B4897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DB5C9-7CDD-B3F0-1F41-9E8DC9F5C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476BC-97E6-3BC3-E36E-9CEF9BC0E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3934C-A8C6-CC90-9A04-117F0DA73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EB219-18A3-1ECC-07D9-2A4713DAD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A4BD3-F640-3792-05CB-63B732180E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A6C26-E4C9-2715-8C4B-6A120D06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20E67-B036-FF9D-8AD1-3E3F917A9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042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85898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7B2BE-B520-6AE0-CE01-9BB6F111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78E67D-FE0A-BF09-56EB-BB2D65F7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B822D-0E37-EC4A-94D7-239D5761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2C920-16D4-E446-01BD-A7596FF8F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4622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E3B3E2-ADD4-87C1-F7D4-D984A184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67C81C-A8EE-91CA-545A-24D0A6B3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DC902-0B9B-1FF3-6101-FE4B2FEB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64063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651F2-3CAC-A7B6-768C-787B174C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BF246-9FA8-6D57-296C-AAC04B834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E0057-56ED-975D-99E8-17435D8F3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96EC5-F052-14BF-291E-781B12C2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B15F6-8522-AD9D-5795-BD17309AC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9648D-CD59-BEF0-93BF-42549D37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42647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58E3-35D7-5D44-66CB-88B0DFB30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43374-2B19-835E-695A-862C4EE868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9FEB8E-C73C-A40D-F3BE-2D53B27FD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B93ED-4536-986F-EE1C-5CEBDF7B1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D9AE3-8DDA-4895-5654-7F47259A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F9814-A16C-1E57-65DC-EF6BECC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46976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5D266-BD52-AC6C-37FC-E32CF67A2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3241BE-D038-8E42-FCDD-49EB9EA3D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A1216-3627-4D42-B9AD-82C5DABEBE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0AABC-1C80-FDAF-AE5C-0C0CDEB48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E967F-38EC-899F-6C73-F451C1D6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84675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4ABAD-3D0D-3A60-CE7D-166AE91C7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E43B3D-22D8-54E6-94CA-965F5253E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F662D-3953-1AA9-80C2-F74CF741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D0382-DBD6-D2BC-29E7-28097EBB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7476E-7ABB-546E-775D-8EF03F386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15311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1123619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8922091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085733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847426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5861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4421189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3906684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804658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30240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6795369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7482326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12280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463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5474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873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531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8897D-E614-EF1D-8FB1-ABD8D34EF00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" y="0"/>
            <a:ext cx="12190413" cy="685958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3875FFF-54ED-4476-DF36-9C0589D257F9}"/>
              </a:ext>
            </a:extLst>
          </p:cNvPr>
          <p:cNvSpPr/>
          <p:nvPr userDrawn="1"/>
        </p:nvSpPr>
        <p:spPr>
          <a:xfrm>
            <a:off x="441434" y="367862"/>
            <a:ext cx="11508828" cy="6211614"/>
          </a:xfrm>
          <a:prstGeom prst="roundRect">
            <a:avLst/>
          </a:prstGeom>
          <a:ln w="571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32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B18E2FE-B410-0C8A-DF30-00F5116FDD2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804" y="123903"/>
            <a:ext cx="1515880" cy="1515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7307FB-F7DF-4A2C-DABC-9597A88058A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190413" cy="685958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C406676-DC5B-FB12-76D2-2522A068A7FA}"/>
              </a:ext>
            </a:extLst>
          </p:cNvPr>
          <p:cNvSpPr/>
          <p:nvPr userDrawn="1"/>
        </p:nvSpPr>
        <p:spPr>
          <a:xfrm>
            <a:off x="441434" y="367862"/>
            <a:ext cx="11508828" cy="6211614"/>
          </a:xfrm>
          <a:prstGeom prst="roundRect">
            <a:avLst/>
          </a:prstGeom>
          <a:ln w="571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55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609417" rtl="0" eaLnBrk="1" latinLnBrk="0" hangingPunct="1">
        <a:spcBef>
          <a:spcPct val="0"/>
        </a:spcBef>
        <a:buNone/>
        <a:defRPr sz="2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609417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151" indent="-190443" algn="l" defTabSz="609417" rtl="0" eaLnBrk="1" latinLnBrk="0" hangingPunct="1">
        <a:spcBef>
          <a:spcPct val="20000"/>
        </a:spcBef>
        <a:buFont typeface="Arial" pitchFamily="34" charset="0"/>
        <a:buChar char="–"/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761772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480" indent="-152355" algn="l" defTabSz="609417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189" indent="-152355" algn="l" defTabSz="609417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5897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606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314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023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09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417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126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834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543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251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960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668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B18E2FE-B410-0C8A-DF30-00F5116FDD2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804" y="123903"/>
            <a:ext cx="1515880" cy="151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4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09417" rtl="0" eaLnBrk="1" latinLnBrk="0" hangingPunct="1">
        <a:spcBef>
          <a:spcPct val="0"/>
        </a:spcBef>
        <a:buNone/>
        <a:defRPr sz="2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609417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151" indent="-190443" algn="l" defTabSz="609417" rtl="0" eaLnBrk="1" latinLnBrk="0" hangingPunct="1">
        <a:spcBef>
          <a:spcPct val="20000"/>
        </a:spcBef>
        <a:buFont typeface="Arial" pitchFamily="34" charset="0"/>
        <a:buChar char="–"/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761772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480" indent="-152355" algn="l" defTabSz="609417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189" indent="-152355" algn="l" defTabSz="609417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5897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606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314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023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09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417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126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834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543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251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960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668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63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517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4.png"/><Relationship Id="rId4" Type="http://schemas.openxmlformats.org/officeDocument/2006/relationships/image" Target="../media/image5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5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10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svg"/><Relationship Id="rId11" Type="http://schemas.openxmlformats.org/officeDocument/2006/relationships/image" Target="../media/image23.svg"/><Relationship Id="rId5" Type="http://schemas.openxmlformats.org/officeDocument/2006/relationships/image" Target="../media/image12.png"/><Relationship Id="rId1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21.sv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8EAF0">
                <a:alpha val="100000"/>
              </a:srgbClr>
            </a:gs>
            <a:gs pos="100000">
              <a:srgbClr val="FCFFEB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685" y="839219"/>
            <a:ext cx="6276811" cy="3008876"/>
            <a:chOff x="0" y="0"/>
            <a:chExt cx="2076477" cy="7274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6477" cy="727404"/>
            </a:xfrm>
            <a:custGeom>
              <a:avLst/>
              <a:gdLst/>
              <a:ahLst/>
              <a:cxnLst/>
              <a:rect l="l" t="t" r="r" b="b"/>
              <a:pathLst>
                <a:path w="2076477" h="727404">
                  <a:moveTo>
                    <a:pt x="50080" y="0"/>
                  </a:moveTo>
                  <a:lnTo>
                    <a:pt x="2026396" y="0"/>
                  </a:lnTo>
                  <a:cubicBezTo>
                    <a:pt x="2054055" y="0"/>
                    <a:pt x="2076477" y="22422"/>
                    <a:pt x="2076477" y="50080"/>
                  </a:cubicBezTo>
                  <a:lnTo>
                    <a:pt x="2076477" y="677324"/>
                  </a:lnTo>
                  <a:cubicBezTo>
                    <a:pt x="2076477" y="690606"/>
                    <a:pt x="2071200" y="703344"/>
                    <a:pt x="2061808" y="712736"/>
                  </a:cubicBezTo>
                  <a:cubicBezTo>
                    <a:pt x="2052417" y="722127"/>
                    <a:pt x="2039678" y="727404"/>
                    <a:pt x="2026396" y="727404"/>
                  </a:cubicBezTo>
                  <a:lnTo>
                    <a:pt x="50080" y="727404"/>
                  </a:lnTo>
                  <a:cubicBezTo>
                    <a:pt x="36798" y="727404"/>
                    <a:pt x="24060" y="722127"/>
                    <a:pt x="14668" y="712736"/>
                  </a:cubicBezTo>
                  <a:cubicBezTo>
                    <a:pt x="5276" y="703344"/>
                    <a:pt x="0" y="690606"/>
                    <a:pt x="0" y="677324"/>
                  </a:cubicBezTo>
                  <a:lnTo>
                    <a:pt x="0" y="50080"/>
                  </a:lnTo>
                  <a:cubicBezTo>
                    <a:pt x="0" y="36798"/>
                    <a:pt x="5276" y="24060"/>
                    <a:pt x="14668" y="14668"/>
                  </a:cubicBezTo>
                  <a:cubicBezTo>
                    <a:pt x="24060" y="5276"/>
                    <a:pt x="36798" y="0"/>
                    <a:pt x="5008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93F5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4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6477" cy="765504"/>
            </a:xfrm>
            <a:prstGeom prst="rect">
              <a:avLst/>
            </a:prstGeom>
          </p:spPr>
          <p:txBody>
            <a:bodyPr lIns="33854" tIns="33854" rIns="33854" bIns="33854" rtlCol="0" anchor="ctr"/>
            <a:lstStyle/>
            <a:p>
              <a:pPr marL="0" marR="0" lvl="0" indent="0" algn="ctr" defTabSz="609417" rtl="0" eaLnBrk="1" fontAlgn="auto" latinLnBrk="0" hangingPunct="1">
                <a:lnSpc>
                  <a:spcPts val="177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2204" y="5562535"/>
            <a:ext cx="12187592" cy="44789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464760" y="-308700"/>
            <a:ext cx="5129992" cy="5871236"/>
          </a:xfrm>
          <a:custGeom>
            <a:avLst/>
            <a:gdLst/>
            <a:ahLst/>
            <a:cxnLst/>
            <a:rect l="l" t="t" r="r" b="b"/>
            <a:pathLst>
              <a:path w="7697771" h="8810039">
                <a:moveTo>
                  <a:pt x="0" y="0"/>
                </a:moveTo>
                <a:lnTo>
                  <a:pt x="7697771" y="0"/>
                </a:lnTo>
                <a:lnTo>
                  <a:pt x="7697771" y="8810038"/>
                </a:lnTo>
                <a:lnTo>
                  <a:pt x="0" y="8810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655276" y="1651077"/>
            <a:ext cx="6534519" cy="5260288"/>
          </a:xfrm>
          <a:custGeom>
            <a:avLst/>
            <a:gdLst/>
            <a:ahLst/>
            <a:cxnLst/>
            <a:rect l="l" t="t" r="r" b="b"/>
            <a:pathLst>
              <a:path w="9805325" h="7893287">
                <a:moveTo>
                  <a:pt x="0" y="0"/>
                </a:moveTo>
                <a:lnTo>
                  <a:pt x="9805325" y="0"/>
                </a:lnTo>
                <a:lnTo>
                  <a:pt x="9805325" y="7893287"/>
                </a:lnTo>
                <a:lnTo>
                  <a:pt x="0" y="7893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84522" y="4043328"/>
            <a:ext cx="5009168" cy="5703038"/>
          </a:xfrm>
          <a:custGeom>
            <a:avLst/>
            <a:gdLst/>
            <a:ahLst/>
            <a:cxnLst/>
            <a:rect l="l" t="t" r="r" b="b"/>
            <a:pathLst>
              <a:path w="7516470" h="8557651">
                <a:moveTo>
                  <a:pt x="0" y="0"/>
                </a:moveTo>
                <a:lnTo>
                  <a:pt x="7516470" y="0"/>
                </a:lnTo>
                <a:lnTo>
                  <a:pt x="7516470" y="8557652"/>
                </a:lnTo>
                <a:lnTo>
                  <a:pt x="0" y="8557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00367CD3-8859-1D29-304B-A54827F990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27" y="1195795"/>
            <a:ext cx="7294018" cy="3194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BF60462-1981-0F86-5037-7A368B173C7F}"/>
              </a:ext>
            </a:extLst>
          </p:cNvPr>
          <p:cNvGrpSpPr/>
          <p:nvPr/>
        </p:nvGrpSpPr>
        <p:grpSpPr>
          <a:xfrm>
            <a:off x="359181" y="367222"/>
            <a:ext cx="6314888" cy="4772337"/>
            <a:chOff x="359181" y="367222"/>
            <a:chExt cx="6314888" cy="4772337"/>
          </a:xfrm>
        </p:grpSpPr>
        <p:sp>
          <p:nvSpPr>
            <p:cNvPr id="4" name="Rectangle: Rounded Corners 8">
              <a:extLst>
                <a:ext uri="{FF2B5EF4-FFF2-40B4-BE49-F238E27FC236}">
                  <a16:creationId xmlns:a16="http://schemas.microsoft.com/office/drawing/2014/main" id="{C77F1BA6-BA2F-B6C0-8CF1-351869472EF1}"/>
                </a:ext>
              </a:extLst>
            </p:cNvPr>
            <p:cNvSpPr/>
            <p:nvPr/>
          </p:nvSpPr>
          <p:spPr>
            <a:xfrm>
              <a:off x="359181" y="1439916"/>
              <a:ext cx="6314888" cy="3699643"/>
            </a:xfrm>
            <a:custGeom>
              <a:avLst/>
              <a:gdLst>
                <a:gd name="connsiteX0" fmla="*/ 0 w 6314888"/>
                <a:gd name="connsiteY0" fmla="*/ 370333 h 3699643"/>
                <a:gd name="connsiteX1" fmla="*/ 270588 w 6314888"/>
                <a:gd name="connsiteY1" fmla="*/ 0 h 3699643"/>
                <a:gd name="connsiteX2" fmla="*/ 6044299 w 6314888"/>
                <a:gd name="connsiteY2" fmla="*/ 0 h 3699643"/>
                <a:gd name="connsiteX3" fmla="*/ 6314888 w 6314888"/>
                <a:gd name="connsiteY3" fmla="*/ 370333 h 3699643"/>
                <a:gd name="connsiteX4" fmla="*/ 6314888 w 6314888"/>
                <a:gd name="connsiteY4" fmla="*/ 3329309 h 3699643"/>
                <a:gd name="connsiteX5" fmla="*/ 6044299 w 6314888"/>
                <a:gd name="connsiteY5" fmla="*/ 3699643 h 3699643"/>
                <a:gd name="connsiteX6" fmla="*/ 270588 w 6314888"/>
                <a:gd name="connsiteY6" fmla="*/ 3699643 h 3699643"/>
                <a:gd name="connsiteX7" fmla="*/ 0 w 6314888"/>
                <a:gd name="connsiteY7" fmla="*/ 3329309 h 3699643"/>
                <a:gd name="connsiteX8" fmla="*/ 0 w 6314888"/>
                <a:gd name="connsiteY8" fmla="*/ 370333 h 3699643"/>
                <a:gd name="connsiteX0" fmla="*/ 0 w 6314888"/>
                <a:gd name="connsiteY0" fmla="*/ 370333 h 3699643"/>
                <a:gd name="connsiteX1" fmla="*/ 270588 w 6314888"/>
                <a:gd name="connsiteY1" fmla="*/ 0 h 3699643"/>
                <a:gd name="connsiteX2" fmla="*/ 6044299 w 6314888"/>
                <a:gd name="connsiteY2" fmla="*/ 0 h 3699643"/>
                <a:gd name="connsiteX3" fmla="*/ 6314888 w 6314888"/>
                <a:gd name="connsiteY3" fmla="*/ 370333 h 3699643"/>
                <a:gd name="connsiteX4" fmla="*/ 6314888 w 6314888"/>
                <a:gd name="connsiteY4" fmla="*/ 3329309 h 3699643"/>
                <a:gd name="connsiteX5" fmla="*/ 6044299 w 6314888"/>
                <a:gd name="connsiteY5" fmla="*/ 3699643 h 3699643"/>
                <a:gd name="connsiteX6" fmla="*/ 270588 w 6314888"/>
                <a:gd name="connsiteY6" fmla="*/ 3699643 h 3699643"/>
                <a:gd name="connsiteX7" fmla="*/ 0 w 6314888"/>
                <a:gd name="connsiteY7" fmla="*/ 3329309 h 3699643"/>
                <a:gd name="connsiteX8" fmla="*/ 0 w 6314888"/>
                <a:gd name="connsiteY8" fmla="*/ 370333 h 3699643"/>
                <a:gd name="connsiteX0" fmla="*/ 0 w 6314888"/>
                <a:gd name="connsiteY0" fmla="*/ 370333 h 3699643"/>
                <a:gd name="connsiteX1" fmla="*/ 270588 w 6314888"/>
                <a:gd name="connsiteY1" fmla="*/ 0 h 3699643"/>
                <a:gd name="connsiteX2" fmla="*/ 6044299 w 6314888"/>
                <a:gd name="connsiteY2" fmla="*/ 0 h 3699643"/>
                <a:gd name="connsiteX3" fmla="*/ 6314888 w 6314888"/>
                <a:gd name="connsiteY3" fmla="*/ 370333 h 3699643"/>
                <a:gd name="connsiteX4" fmla="*/ 6314888 w 6314888"/>
                <a:gd name="connsiteY4" fmla="*/ 3329309 h 3699643"/>
                <a:gd name="connsiteX5" fmla="*/ 6044299 w 6314888"/>
                <a:gd name="connsiteY5" fmla="*/ 3699643 h 3699643"/>
                <a:gd name="connsiteX6" fmla="*/ 270588 w 6314888"/>
                <a:gd name="connsiteY6" fmla="*/ 3699643 h 3699643"/>
                <a:gd name="connsiteX7" fmla="*/ 0 w 6314888"/>
                <a:gd name="connsiteY7" fmla="*/ 3329309 h 3699643"/>
                <a:gd name="connsiteX8" fmla="*/ 0 w 6314888"/>
                <a:gd name="connsiteY8" fmla="*/ 370333 h 36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14888" h="3699643" fill="none" extrusionOk="0">
                  <a:moveTo>
                    <a:pt x="0" y="370333"/>
                  </a:moveTo>
                  <a:cubicBezTo>
                    <a:pt x="2868" y="195983"/>
                    <a:pt x="156543" y="-31850"/>
                    <a:pt x="270588" y="0"/>
                  </a:cubicBezTo>
                  <a:cubicBezTo>
                    <a:pt x="2341889" y="156730"/>
                    <a:pt x="4652380" y="-109953"/>
                    <a:pt x="6044299" y="0"/>
                  </a:cubicBezTo>
                  <a:cubicBezTo>
                    <a:pt x="6138486" y="-9961"/>
                    <a:pt x="6359383" y="126425"/>
                    <a:pt x="6314888" y="370333"/>
                  </a:cubicBezTo>
                  <a:cubicBezTo>
                    <a:pt x="6348156" y="1623073"/>
                    <a:pt x="6495409" y="2189619"/>
                    <a:pt x="6314888" y="3329309"/>
                  </a:cubicBezTo>
                  <a:cubicBezTo>
                    <a:pt x="6282663" y="3572887"/>
                    <a:pt x="6254648" y="3697340"/>
                    <a:pt x="6044299" y="3699643"/>
                  </a:cubicBezTo>
                  <a:cubicBezTo>
                    <a:pt x="5039391" y="3621635"/>
                    <a:pt x="2921598" y="3649633"/>
                    <a:pt x="270588" y="3699643"/>
                  </a:cubicBezTo>
                  <a:cubicBezTo>
                    <a:pt x="111526" y="3628902"/>
                    <a:pt x="1118" y="3590262"/>
                    <a:pt x="0" y="3329309"/>
                  </a:cubicBezTo>
                  <a:cubicBezTo>
                    <a:pt x="-172121" y="2091508"/>
                    <a:pt x="145138" y="1298044"/>
                    <a:pt x="0" y="370333"/>
                  </a:cubicBezTo>
                  <a:close/>
                </a:path>
                <a:path w="6314888" h="3699643" stroke="0" extrusionOk="0">
                  <a:moveTo>
                    <a:pt x="0" y="370333"/>
                  </a:moveTo>
                  <a:cubicBezTo>
                    <a:pt x="-16132" y="150810"/>
                    <a:pt x="145476" y="-13208"/>
                    <a:pt x="270588" y="0"/>
                  </a:cubicBezTo>
                  <a:cubicBezTo>
                    <a:pt x="2127689" y="-350465"/>
                    <a:pt x="3175101" y="219757"/>
                    <a:pt x="6044299" y="0"/>
                  </a:cubicBezTo>
                  <a:cubicBezTo>
                    <a:pt x="6145988" y="-4350"/>
                    <a:pt x="6315556" y="225640"/>
                    <a:pt x="6314888" y="370333"/>
                  </a:cubicBezTo>
                  <a:cubicBezTo>
                    <a:pt x="6589667" y="1253906"/>
                    <a:pt x="6547544" y="2318958"/>
                    <a:pt x="6314888" y="3329309"/>
                  </a:cubicBezTo>
                  <a:cubicBezTo>
                    <a:pt x="6321526" y="3562874"/>
                    <a:pt x="6170676" y="3693102"/>
                    <a:pt x="6044299" y="3699643"/>
                  </a:cubicBezTo>
                  <a:cubicBezTo>
                    <a:pt x="3759334" y="3639274"/>
                    <a:pt x="903063" y="3673419"/>
                    <a:pt x="270588" y="3699643"/>
                  </a:cubicBezTo>
                  <a:cubicBezTo>
                    <a:pt x="129068" y="3634487"/>
                    <a:pt x="-10582" y="3499458"/>
                    <a:pt x="0" y="3329309"/>
                  </a:cubicBezTo>
                  <a:cubicBezTo>
                    <a:pt x="-172886" y="2248518"/>
                    <a:pt x="-112799" y="1574865"/>
                    <a:pt x="0" y="370333"/>
                  </a:cubicBezTo>
                  <a:close/>
                </a:path>
                <a:path w="6314888" h="3699643" fill="none" stroke="0" extrusionOk="0">
                  <a:moveTo>
                    <a:pt x="0" y="370333"/>
                  </a:moveTo>
                  <a:cubicBezTo>
                    <a:pt x="-8159" y="151716"/>
                    <a:pt x="143508" y="-6510"/>
                    <a:pt x="270588" y="0"/>
                  </a:cubicBezTo>
                  <a:cubicBezTo>
                    <a:pt x="2076094" y="159170"/>
                    <a:pt x="4475993" y="217451"/>
                    <a:pt x="6044299" y="0"/>
                  </a:cubicBezTo>
                  <a:cubicBezTo>
                    <a:pt x="6207785" y="16156"/>
                    <a:pt x="6354872" y="164792"/>
                    <a:pt x="6314888" y="370333"/>
                  </a:cubicBezTo>
                  <a:cubicBezTo>
                    <a:pt x="6314190" y="1776894"/>
                    <a:pt x="6459079" y="2115032"/>
                    <a:pt x="6314888" y="3329309"/>
                  </a:cubicBezTo>
                  <a:cubicBezTo>
                    <a:pt x="6301808" y="3571557"/>
                    <a:pt x="6205450" y="3676057"/>
                    <a:pt x="6044299" y="3699643"/>
                  </a:cubicBezTo>
                  <a:cubicBezTo>
                    <a:pt x="4310493" y="3437923"/>
                    <a:pt x="3118221" y="3774276"/>
                    <a:pt x="270588" y="3699643"/>
                  </a:cubicBezTo>
                  <a:cubicBezTo>
                    <a:pt x="123156" y="3676902"/>
                    <a:pt x="32737" y="3556345"/>
                    <a:pt x="0" y="3329309"/>
                  </a:cubicBezTo>
                  <a:cubicBezTo>
                    <a:pt x="-65827" y="2298758"/>
                    <a:pt x="-64797" y="1478382"/>
                    <a:pt x="0" y="370333"/>
                  </a:cubicBezTo>
                  <a:close/>
                </a:path>
                <a:path w="6314888" h="3699643" fill="none" stroke="0" extrusionOk="0">
                  <a:moveTo>
                    <a:pt x="0" y="370333"/>
                  </a:moveTo>
                  <a:cubicBezTo>
                    <a:pt x="256" y="169194"/>
                    <a:pt x="165749" y="-19066"/>
                    <a:pt x="270588" y="0"/>
                  </a:cubicBezTo>
                  <a:cubicBezTo>
                    <a:pt x="2039458" y="223863"/>
                    <a:pt x="4753872" y="-129076"/>
                    <a:pt x="6044299" y="0"/>
                  </a:cubicBezTo>
                  <a:cubicBezTo>
                    <a:pt x="6151137" y="-6954"/>
                    <a:pt x="6349410" y="180541"/>
                    <a:pt x="6314888" y="370333"/>
                  </a:cubicBezTo>
                  <a:cubicBezTo>
                    <a:pt x="6315876" y="1730694"/>
                    <a:pt x="6462683" y="2140266"/>
                    <a:pt x="6314888" y="3329309"/>
                  </a:cubicBezTo>
                  <a:cubicBezTo>
                    <a:pt x="6286163" y="3571270"/>
                    <a:pt x="6215701" y="3685267"/>
                    <a:pt x="6044299" y="3699643"/>
                  </a:cubicBezTo>
                  <a:cubicBezTo>
                    <a:pt x="4700388" y="3319821"/>
                    <a:pt x="3060128" y="3341980"/>
                    <a:pt x="270588" y="3699643"/>
                  </a:cubicBezTo>
                  <a:cubicBezTo>
                    <a:pt x="107609" y="3629090"/>
                    <a:pt x="7735" y="3570790"/>
                    <a:pt x="0" y="3329309"/>
                  </a:cubicBezTo>
                  <a:cubicBezTo>
                    <a:pt x="-214997" y="2201345"/>
                    <a:pt x="109229" y="1362415"/>
                    <a:pt x="0" y="37033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694780287">
                    <a:custGeom>
                      <a:avLst/>
                      <a:gdLst>
                        <a:gd name="connsiteX0" fmla="*/ 0 w 6314888"/>
                        <a:gd name="connsiteY0" fmla="*/ 370333 h 3699643"/>
                        <a:gd name="connsiteX1" fmla="*/ 270588 w 6314888"/>
                        <a:gd name="connsiteY1" fmla="*/ 0 h 3699643"/>
                        <a:gd name="connsiteX2" fmla="*/ 6044299 w 6314888"/>
                        <a:gd name="connsiteY2" fmla="*/ 0 h 3699643"/>
                        <a:gd name="connsiteX3" fmla="*/ 6314888 w 6314888"/>
                        <a:gd name="connsiteY3" fmla="*/ 370333 h 3699643"/>
                        <a:gd name="connsiteX4" fmla="*/ 6314888 w 6314888"/>
                        <a:gd name="connsiteY4" fmla="*/ 3329309 h 3699643"/>
                        <a:gd name="connsiteX5" fmla="*/ 6044299 w 6314888"/>
                        <a:gd name="connsiteY5" fmla="*/ 3699643 h 3699643"/>
                        <a:gd name="connsiteX6" fmla="*/ 270588 w 6314888"/>
                        <a:gd name="connsiteY6" fmla="*/ 3699643 h 3699643"/>
                        <a:gd name="connsiteX7" fmla="*/ 0 w 6314888"/>
                        <a:gd name="connsiteY7" fmla="*/ 3329309 h 3699643"/>
                        <a:gd name="connsiteX8" fmla="*/ 0 w 6314888"/>
                        <a:gd name="connsiteY8" fmla="*/ 370333 h 3699643"/>
                        <a:gd name="connsiteX0" fmla="*/ 0 w 6314888"/>
                        <a:gd name="connsiteY0" fmla="*/ 370333 h 3699643"/>
                        <a:gd name="connsiteX1" fmla="*/ 270588 w 6314888"/>
                        <a:gd name="connsiteY1" fmla="*/ 0 h 3699643"/>
                        <a:gd name="connsiteX2" fmla="*/ 6044299 w 6314888"/>
                        <a:gd name="connsiteY2" fmla="*/ 0 h 3699643"/>
                        <a:gd name="connsiteX3" fmla="*/ 6314888 w 6314888"/>
                        <a:gd name="connsiteY3" fmla="*/ 370333 h 3699643"/>
                        <a:gd name="connsiteX4" fmla="*/ 6314888 w 6314888"/>
                        <a:gd name="connsiteY4" fmla="*/ 3329309 h 3699643"/>
                        <a:gd name="connsiteX5" fmla="*/ 6044299 w 6314888"/>
                        <a:gd name="connsiteY5" fmla="*/ 3699643 h 3699643"/>
                        <a:gd name="connsiteX6" fmla="*/ 270588 w 6314888"/>
                        <a:gd name="connsiteY6" fmla="*/ 3699643 h 3699643"/>
                        <a:gd name="connsiteX7" fmla="*/ 0 w 6314888"/>
                        <a:gd name="connsiteY7" fmla="*/ 3329309 h 3699643"/>
                        <a:gd name="connsiteX8" fmla="*/ 0 w 6314888"/>
                        <a:gd name="connsiteY8" fmla="*/ 370333 h 3699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314888" h="3699643" fill="none" extrusionOk="0">
                          <a:moveTo>
                            <a:pt x="0" y="370333"/>
                          </a:moveTo>
                          <a:cubicBezTo>
                            <a:pt x="1448" y="181795"/>
                            <a:pt x="153261" y="-29434"/>
                            <a:pt x="270588" y="0"/>
                          </a:cubicBezTo>
                          <a:cubicBezTo>
                            <a:pt x="2070907" y="152497"/>
                            <a:pt x="4604615" y="-38121"/>
                            <a:pt x="6044299" y="0"/>
                          </a:cubicBezTo>
                          <a:cubicBezTo>
                            <a:pt x="6155131" y="-7184"/>
                            <a:pt x="6328364" y="151685"/>
                            <a:pt x="6314888" y="370333"/>
                          </a:cubicBezTo>
                          <a:cubicBezTo>
                            <a:pt x="6329302" y="1632081"/>
                            <a:pt x="6442473" y="2128557"/>
                            <a:pt x="6314888" y="3329309"/>
                          </a:cubicBezTo>
                          <a:cubicBezTo>
                            <a:pt x="6289567" y="3565553"/>
                            <a:pt x="6227894" y="3698302"/>
                            <a:pt x="6044299" y="3699643"/>
                          </a:cubicBezTo>
                          <a:cubicBezTo>
                            <a:pt x="4714620" y="3596664"/>
                            <a:pt x="2986345" y="3656129"/>
                            <a:pt x="270588" y="3699643"/>
                          </a:cubicBezTo>
                          <a:cubicBezTo>
                            <a:pt x="113566" y="3641938"/>
                            <a:pt x="696" y="3570207"/>
                            <a:pt x="0" y="3329309"/>
                          </a:cubicBezTo>
                          <a:cubicBezTo>
                            <a:pt x="-142486" y="2154820"/>
                            <a:pt x="8773" y="1359463"/>
                            <a:pt x="0" y="370333"/>
                          </a:cubicBezTo>
                          <a:close/>
                        </a:path>
                        <a:path w="6314888" h="3699643" stroke="0" extrusionOk="0">
                          <a:moveTo>
                            <a:pt x="0" y="370333"/>
                          </a:moveTo>
                          <a:cubicBezTo>
                            <a:pt x="-9504" y="145371"/>
                            <a:pt x="135929" y="9515"/>
                            <a:pt x="270588" y="0"/>
                          </a:cubicBezTo>
                          <a:cubicBezTo>
                            <a:pt x="2122693" y="-311228"/>
                            <a:pt x="3264589" y="90478"/>
                            <a:pt x="6044299" y="0"/>
                          </a:cubicBezTo>
                          <a:cubicBezTo>
                            <a:pt x="6165687" y="-446"/>
                            <a:pt x="6322596" y="191391"/>
                            <a:pt x="6314888" y="370333"/>
                          </a:cubicBezTo>
                          <a:cubicBezTo>
                            <a:pt x="6423957" y="1204789"/>
                            <a:pt x="6456930" y="2157980"/>
                            <a:pt x="6314888" y="3329309"/>
                          </a:cubicBezTo>
                          <a:cubicBezTo>
                            <a:pt x="6310450" y="3559378"/>
                            <a:pt x="6176462" y="3694279"/>
                            <a:pt x="6044299" y="3699643"/>
                          </a:cubicBezTo>
                          <a:cubicBezTo>
                            <a:pt x="3779211" y="3637380"/>
                            <a:pt x="899662" y="3587967"/>
                            <a:pt x="270588" y="3699643"/>
                          </a:cubicBezTo>
                          <a:cubicBezTo>
                            <a:pt x="122640" y="3644507"/>
                            <a:pt x="362" y="3523758"/>
                            <a:pt x="0" y="3329309"/>
                          </a:cubicBezTo>
                          <a:cubicBezTo>
                            <a:pt x="-121793" y="2181995"/>
                            <a:pt x="-85668" y="1579837"/>
                            <a:pt x="0" y="370333"/>
                          </a:cubicBezTo>
                          <a:close/>
                        </a:path>
                        <a:path w="6314888" h="3699643" fill="none" stroke="0" extrusionOk="0">
                          <a:moveTo>
                            <a:pt x="0" y="370333"/>
                          </a:moveTo>
                          <a:cubicBezTo>
                            <a:pt x="-710" y="159588"/>
                            <a:pt x="160962" y="-6173"/>
                            <a:pt x="270588" y="0"/>
                          </a:cubicBezTo>
                          <a:cubicBezTo>
                            <a:pt x="1995595" y="193941"/>
                            <a:pt x="4601049" y="-4075"/>
                            <a:pt x="6044299" y="0"/>
                          </a:cubicBezTo>
                          <a:cubicBezTo>
                            <a:pt x="6172646" y="-2237"/>
                            <a:pt x="6337370" y="170598"/>
                            <a:pt x="6314888" y="370333"/>
                          </a:cubicBezTo>
                          <a:cubicBezTo>
                            <a:pt x="6271380" y="1738365"/>
                            <a:pt x="6432405" y="2098195"/>
                            <a:pt x="6314888" y="3329309"/>
                          </a:cubicBezTo>
                          <a:cubicBezTo>
                            <a:pt x="6295966" y="3562838"/>
                            <a:pt x="6194467" y="3690934"/>
                            <a:pt x="6044299" y="3699643"/>
                          </a:cubicBezTo>
                          <a:cubicBezTo>
                            <a:pt x="4461790" y="3330127"/>
                            <a:pt x="3144234" y="3637971"/>
                            <a:pt x="270588" y="3699643"/>
                          </a:cubicBezTo>
                          <a:cubicBezTo>
                            <a:pt x="112762" y="3655670"/>
                            <a:pt x="14235" y="3547352"/>
                            <a:pt x="0" y="3329309"/>
                          </a:cubicBezTo>
                          <a:cubicBezTo>
                            <a:pt x="-177329" y="2229803"/>
                            <a:pt x="50027" y="1380313"/>
                            <a:pt x="0" y="37033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F08E16-184C-03AB-04C7-9F397CE2E318}"/>
                </a:ext>
              </a:extLst>
            </p:cNvPr>
            <p:cNvSpPr txBox="1"/>
            <p:nvPr/>
          </p:nvSpPr>
          <p:spPr>
            <a:xfrm>
              <a:off x="525273" y="1769476"/>
              <a:ext cx="600666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 đình là tổ ấm của mỗi người. Mọi người trong gia đình phải biết yêu thương, quan tâm lẫn nhau và cùng chia sẻ công việc nhà.</a:t>
              </a:r>
            </a:p>
          </p:txBody>
        </p:sp>
        <p:pic>
          <p:nvPicPr>
            <p:cNvPr id="3" name="Picture 2" descr="A blue and orange text&#10;&#10;AI-generated content may be incorrect.">
              <a:extLst>
                <a:ext uri="{FF2B5EF4-FFF2-40B4-BE49-F238E27FC236}">
                  <a16:creationId xmlns:a16="http://schemas.microsoft.com/office/drawing/2014/main" id="{E122D913-A8BB-2B4D-E0FC-083F39A8D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8350" y="367222"/>
              <a:ext cx="4109060" cy="1414395"/>
            </a:xfrm>
            <a:prstGeom prst="rect">
              <a:avLst/>
            </a:prstGeom>
          </p:spPr>
        </p:pic>
      </p:grpSp>
      <p:pic>
        <p:nvPicPr>
          <p:cNvPr id="2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30C06399-82DC-0FEF-B347-2E6F4283E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82428" y="3656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57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8EAF0">
                <a:alpha val="100000"/>
              </a:srgbClr>
            </a:gs>
            <a:gs pos="100000">
              <a:srgbClr val="FCFFEB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685" y="839219"/>
            <a:ext cx="6725625" cy="3008876"/>
            <a:chOff x="0" y="0"/>
            <a:chExt cx="2076477" cy="7274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6477" cy="727404"/>
            </a:xfrm>
            <a:custGeom>
              <a:avLst/>
              <a:gdLst/>
              <a:ahLst/>
              <a:cxnLst/>
              <a:rect l="l" t="t" r="r" b="b"/>
              <a:pathLst>
                <a:path w="2076477" h="727404">
                  <a:moveTo>
                    <a:pt x="50080" y="0"/>
                  </a:moveTo>
                  <a:lnTo>
                    <a:pt x="2026396" y="0"/>
                  </a:lnTo>
                  <a:cubicBezTo>
                    <a:pt x="2054055" y="0"/>
                    <a:pt x="2076477" y="22422"/>
                    <a:pt x="2076477" y="50080"/>
                  </a:cubicBezTo>
                  <a:lnTo>
                    <a:pt x="2076477" y="677324"/>
                  </a:lnTo>
                  <a:cubicBezTo>
                    <a:pt x="2076477" y="690606"/>
                    <a:pt x="2071200" y="703344"/>
                    <a:pt x="2061808" y="712736"/>
                  </a:cubicBezTo>
                  <a:cubicBezTo>
                    <a:pt x="2052417" y="722127"/>
                    <a:pt x="2039678" y="727404"/>
                    <a:pt x="2026396" y="727404"/>
                  </a:cubicBezTo>
                  <a:lnTo>
                    <a:pt x="50080" y="727404"/>
                  </a:lnTo>
                  <a:cubicBezTo>
                    <a:pt x="36798" y="727404"/>
                    <a:pt x="24060" y="722127"/>
                    <a:pt x="14668" y="712736"/>
                  </a:cubicBezTo>
                  <a:cubicBezTo>
                    <a:pt x="5276" y="703344"/>
                    <a:pt x="0" y="690606"/>
                    <a:pt x="0" y="677324"/>
                  </a:cubicBezTo>
                  <a:lnTo>
                    <a:pt x="0" y="50080"/>
                  </a:lnTo>
                  <a:cubicBezTo>
                    <a:pt x="0" y="36798"/>
                    <a:pt x="5276" y="24060"/>
                    <a:pt x="14668" y="14668"/>
                  </a:cubicBezTo>
                  <a:cubicBezTo>
                    <a:pt x="24060" y="5276"/>
                    <a:pt x="36798" y="0"/>
                    <a:pt x="5008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93F5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4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6477" cy="765504"/>
            </a:xfrm>
            <a:prstGeom prst="rect">
              <a:avLst/>
            </a:prstGeom>
          </p:spPr>
          <p:txBody>
            <a:bodyPr lIns="33854" tIns="33854" rIns="33854" bIns="33854" rtlCol="0" anchor="ctr"/>
            <a:lstStyle/>
            <a:p>
              <a:pPr marL="0" marR="0" lvl="0" indent="0" algn="ctr" defTabSz="609417" rtl="0" eaLnBrk="1" fontAlgn="auto" latinLnBrk="0" hangingPunct="1">
                <a:lnSpc>
                  <a:spcPts val="177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2204" y="5562535"/>
            <a:ext cx="12187592" cy="44789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464760" y="-308700"/>
            <a:ext cx="5129992" cy="5871236"/>
          </a:xfrm>
          <a:custGeom>
            <a:avLst/>
            <a:gdLst/>
            <a:ahLst/>
            <a:cxnLst/>
            <a:rect l="l" t="t" r="r" b="b"/>
            <a:pathLst>
              <a:path w="7697771" h="8810039">
                <a:moveTo>
                  <a:pt x="0" y="0"/>
                </a:moveTo>
                <a:lnTo>
                  <a:pt x="7697771" y="0"/>
                </a:lnTo>
                <a:lnTo>
                  <a:pt x="7697771" y="8810038"/>
                </a:lnTo>
                <a:lnTo>
                  <a:pt x="0" y="8810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655276" y="1651077"/>
            <a:ext cx="6534519" cy="5260288"/>
          </a:xfrm>
          <a:custGeom>
            <a:avLst/>
            <a:gdLst/>
            <a:ahLst/>
            <a:cxnLst/>
            <a:rect l="l" t="t" r="r" b="b"/>
            <a:pathLst>
              <a:path w="9805325" h="7893287">
                <a:moveTo>
                  <a:pt x="0" y="0"/>
                </a:moveTo>
                <a:lnTo>
                  <a:pt x="9805325" y="0"/>
                </a:lnTo>
                <a:lnTo>
                  <a:pt x="9805325" y="7893287"/>
                </a:lnTo>
                <a:lnTo>
                  <a:pt x="0" y="7893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84522" y="4043328"/>
            <a:ext cx="5009168" cy="5703038"/>
          </a:xfrm>
          <a:custGeom>
            <a:avLst/>
            <a:gdLst/>
            <a:ahLst/>
            <a:cxnLst/>
            <a:rect l="l" t="t" r="r" b="b"/>
            <a:pathLst>
              <a:path w="7516470" h="8557651">
                <a:moveTo>
                  <a:pt x="0" y="0"/>
                </a:moveTo>
                <a:lnTo>
                  <a:pt x="7516470" y="0"/>
                </a:lnTo>
                <a:lnTo>
                  <a:pt x="7516470" y="8557652"/>
                </a:lnTo>
                <a:lnTo>
                  <a:pt x="0" y="8557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red letters&#10;&#10;AI-generated content may be incorrect.">
            <a:extLst>
              <a:ext uri="{FF2B5EF4-FFF2-40B4-BE49-F238E27FC236}">
                <a16:creationId xmlns:a16="http://schemas.microsoft.com/office/drawing/2014/main" id="{E803524E-701B-D87F-C5B0-7D01708E1A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3715"/>
            <a:ext cx="7081561" cy="171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7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064671A-E392-0B8A-71B6-DB0EE6117E34}"/>
              </a:ext>
            </a:extLst>
          </p:cNvPr>
          <p:cNvGrpSpPr/>
          <p:nvPr/>
        </p:nvGrpSpPr>
        <p:grpSpPr>
          <a:xfrm>
            <a:off x="754911" y="-170123"/>
            <a:ext cx="10507279" cy="1445958"/>
            <a:chOff x="1688033" y="5308071"/>
            <a:chExt cx="10507279" cy="1296389"/>
          </a:xfrm>
        </p:grpSpPr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5A2EB4BC-2A12-A43B-77FE-7BFAEE31704E}"/>
                </a:ext>
              </a:extLst>
            </p:cNvPr>
            <p:cNvSpPr/>
            <p:nvPr/>
          </p:nvSpPr>
          <p:spPr>
            <a:xfrm>
              <a:off x="2084633" y="5677900"/>
              <a:ext cx="10110679" cy="926560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Ở nhà, em đã làm được những việc gì để giúp bố mẹ?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Em cảm thấy thế nào khi tham gia các công việc đó?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FAF0B7B3-D621-9BC4-E04D-B5D51CF87102}"/>
                </a:ext>
              </a:extLst>
            </p:cNvPr>
            <p:cNvSpPr txBox="1"/>
            <p:nvPr/>
          </p:nvSpPr>
          <p:spPr>
            <a:xfrm>
              <a:off x="1688033" y="5308071"/>
              <a:ext cx="698577" cy="1186542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NTH-LuoLuoNotangYuanTi 1" charset="-128"/>
                  <a:ea typeface="LNTH-LuoLuoNotangYuanTi 1" charset="-128"/>
                  <a:cs typeface="LNTH-LuoLuoNotangYuanTi 1" charset="-128"/>
                </a:rPr>
                <a:t>?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NTH-LuoLuoNotangYuanTi 1" charset="-128"/>
                <a:ea typeface="LNTH-LuoLuoNotangYuanTi 1" charset="-128"/>
                <a:cs typeface="LNTH-LuoLuoNotangYuanTi 1" charset="-128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3D4D3B6-96BD-3D60-6732-4BE8ECFA0D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22" y="1808260"/>
            <a:ext cx="4134479" cy="3797074"/>
          </a:xfrm>
          <a:prstGeom prst="rect">
            <a:avLst/>
          </a:prstGeom>
        </p:spPr>
      </p:pic>
      <p:pic>
        <p:nvPicPr>
          <p:cNvPr id="3" name="Picture 2" descr="A cartoon of a person and a child playing with toys&#10;&#10;Description automatically generated with low confidence">
            <a:extLst>
              <a:ext uri="{FF2B5EF4-FFF2-40B4-BE49-F238E27FC236}">
                <a16:creationId xmlns:a16="http://schemas.microsoft.com/office/drawing/2014/main" id="{A6E7BE03-9694-3021-7C76-8052E5D3F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63" y="1860033"/>
            <a:ext cx="6333461" cy="356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7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B961F50-8F8E-73A8-2263-11147DA1ED00}"/>
              </a:ext>
            </a:extLst>
          </p:cNvPr>
          <p:cNvSpPr/>
          <p:nvPr/>
        </p:nvSpPr>
        <p:spPr>
          <a:xfrm>
            <a:off x="430924" y="252248"/>
            <a:ext cx="11330152" cy="6463862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cartoon of a child walking with chickens&#10;&#10;Description automatically generated with low confidence">
            <a:extLst>
              <a:ext uri="{FF2B5EF4-FFF2-40B4-BE49-F238E27FC236}">
                <a16:creationId xmlns:a16="http://schemas.microsoft.com/office/drawing/2014/main" id="{42D35BB2-4A6C-4AE9-A1AD-D7DDA9D29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57" y="869212"/>
            <a:ext cx="9096742" cy="51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0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E4EA88-5C6C-5367-434B-728CB8B8E271}"/>
              </a:ext>
            </a:extLst>
          </p:cNvPr>
          <p:cNvSpPr/>
          <p:nvPr/>
        </p:nvSpPr>
        <p:spPr>
          <a:xfrm>
            <a:off x="453512" y="255915"/>
            <a:ext cx="11330152" cy="6463862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B4A3F01-9568-7B90-8FAB-7380D833A2B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22324" y="2375433"/>
            <a:ext cx="3759536" cy="384607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4AA113-5F62-DC42-3475-236B23521177}"/>
              </a:ext>
            </a:extLst>
          </p:cNvPr>
          <p:cNvSpPr/>
          <p:nvPr/>
        </p:nvSpPr>
        <p:spPr>
          <a:xfrm>
            <a:off x="5079191" y="2366820"/>
            <a:ext cx="6290485" cy="126951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7A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3137D-8D9A-89A1-B083-08981C52931A}"/>
              </a:ext>
            </a:extLst>
          </p:cNvPr>
          <p:cNvSpPr txBox="1"/>
          <p:nvPr/>
        </p:nvSpPr>
        <p:spPr>
          <a:xfrm>
            <a:off x="5218043" y="2461511"/>
            <a:ext cx="5993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18" name="Google Shape;1502;p31">
            <a:extLst>
              <a:ext uri="{FF2B5EF4-FFF2-40B4-BE49-F238E27FC236}">
                <a16:creationId xmlns:a16="http://schemas.microsoft.com/office/drawing/2014/main" id="{9E2F2AE6-CD35-E7DD-A872-713B37B46067}"/>
              </a:ext>
            </a:extLst>
          </p:cNvPr>
          <p:cNvGrpSpPr/>
          <p:nvPr/>
        </p:nvGrpSpPr>
        <p:grpSpPr>
          <a:xfrm rot="4064433">
            <a:off x="4741549" y="1506593"/>
            <a:ext cx="821775" cy="987781"/>
            <a:chOff x="3437888" y="415495"/>
            <a:chExt cx="821775" cy="987781"/>
          </a:xfrm>
          <a:solidFill>
            <a:srgbClr val="F07A74"/>
          </a:solidFill>
        </p:grpSpPr>
        <p:sp>
          <p:nvSpPr>
            <p:cNvPr id="19" name="Google Shape;1503;p31">
              <a:extLst>
                <a:ext uri="{FF2B5EF4-FFF2-40B4-BE49-F238E27FC236}">
                  <a16:creationId xmlns:a16="http://schemas.microsoft.com/office/drawing/2014/main" id="{4439BE9D-0E87-E5AE-BC4B-B41A3E3EE4CF}"/>
                </a:ext>
              </a:extLst>
            </p:cNvPr>
            <p:cNvSpPr/>
            <p:nvPr/>
          </p:nvSpPr>
          <p:spPr>
            <a:xfrm>
              <a:off x="4066595" y="1106194"/>
              <a:ext cx="193068" cy="297082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Google Shape;1504;p31">
              <a:extLst>
                <a:ext uri="{FF2B5EF4-FFF2-40B4-BE49-F238E27FC236}">
                  <a16:creationId xmlns:a16="http://schemas.microsoft.com/office/drawing/2014/main" id="{F9BAB441-DA74-114E-8D41-05B3384A3899}"/>
                </a:ext>
              </a:extLst>
            </p:cNvPr>
            <p:cNvSpPr/>
            <p:nvPr/>
          </p:nvSpPr>
          <p:spPr>
            <a:xfrm>
              <a:off x="3437888" y="415495"/>
              <a:ext cx="766846" cy="466650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Google Shape;1505;p31">
              <a:extLst>
                <a:ext uri="{FF2B5EF4-FFF2-40B4-BE49-F238E27FC236}">
                  <a16:creationId xmlns:a16="http://schemas.microsoft.com/office/drawing/2014/main" id="{D34D3000-2687-3AF0-231C-677F2F253F63}"/>
                </a:ext>
              </a:extLst>
            </p:cNvPr>
            <p:cNvSpPr/>
            <p:nvPr/>
          </p:nvSpPr>
          <p:spPr>
            <a:xfrm>
              <a:off x="3653900" y="969072"/>
              <a:ext cx="515338" cy="392153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" name="Google Shape;1500;p31">
            <a:extLst>
              <a:ext uri="{FF2B5EF4-FFF2-40B4-BE49-F238E27FC236}">
                <a16:creationId xmlns:a16="http://schemas.microsoft.com/office/drawing/2014/main" id="{54FAC247-7C0A-41F6-BC0E-BE3F39869B21}"/>
              </a:ext>
            </a:extLst>
          </p:cNvPr>
          <p:cNvSpPr/>
          <p:nvPr/>
        </p:nvSpPr>
        <p:spPr>
          <a:xfrm rot="1564350">
            <a:off x="11093912" y="2448733"/>
            <a:ext cx="783257" cy="410071"/>
          </a:xfrm>
          <a:custGeom>
            <a:avLst/>
            <a:gdLst/>
            <a:ahLst/>
            <a:cxnLst/>
            <a:rect l="l" t="t" r="r" b="b"/>
            <a:pathLst>
              <a:path w="4840" h="2534" extrusionOk="0">
                <a:moveTo>
                  <a:pt x="3773" y="1"/>
                </a:moveTo>
                <a:cubicBezTo>
                  <a:pt x="3558" y="1"/>
                  <a:pt x="3342" y="62"/>
                  <a:pt x="3154" y="179"/>
                </a:cubicBezTo>
                <a:cubicBezTo>
                  <a:pt x="2916" y="319"/>
                  <a:pt x="2690" y="481"/>
                  <a:pt x="2463" y="643"/>
                </a:cubicBezTo>
                <a:cubicBezTo>
                  <a:pt x="2182" y="859"/>
                  <a:pt x="1923" y="1097"/>
                  <a:pt x="1653" y="1302"/>
                </a:cubicBezTo>
                <a:cubicBezTo>
                  <a:pt x="1286" y="1605"/>
                  <a:pt x="864" y="1821"/>
                  <a:pt x="400" y="1950"/>
                </a:cubicBezTo>
                <a:cubicBezTo>
                  <a:pt x="313" y="1972"/>
                  <a:pt x="227" y="1993"/>
                  <a:pt x="130" y="1993"/>
                </a:cubicBezTo>
                <a:cubicBezTo>
                  <a:pt x="76" y="1993"/>
                  <a:pt x="43" y="2004"/>
                  <a:pt x="22" y="2058"/>
                </a:cubicBezTo>
                <a:cubicBezTo>
                  <a:pt x="0" y="2112"/>
                  <a:pt x="33" y="2145"/>
                  <a:pt x="76" y="2166"/>
                </a:cubicBezTo>
                <a:cubicBezTo>
                  <a:pt x="162" y="2220"/>
                  <a:pt x="249" y="2263"/>
                  <a:pt x="335" y="2296"/>
                </a:cubicBezTo>
                <a:cubicBezTo>
                  <a:pt x="789" y="2447"/>
                  <a:pt x="1264" y="2523"/>
                  <a:pt x="1739" y="2534"/>
                </a:cubicBezTo>
                <a:cubicBezTo>
                  <a:pt x="2139" y="2534"/>
                  <a:pt x="2549" y="2490"/>
                  <a:pt x="2938" y="2404"/>
                </a:cubicBezTo>
                <a:cubicBezTo>
                  <a:pt x="3327" y="2328"/>
                  <a:pt x="3705" y="2177"/>
                  <a:pt x="4040" y="1961"/>
                </a:cubicBezTo>
                <a:cubicBezTo>
                  <a:pt x="4342" y="1745"/>
                  <a:pt x="4601" y="1497"/>
                  <a:pt x="4699" y="1119"/>
                </a:cubicBezTo>
                <a:cubicBezTo>
                  <a:pt x="4839" y="633"/>
                  <a:pt x="4526" y="125"/>
                  <a:pt x="4018" y="28"/>
                </a:cubicBezTo>
                <a:cubicBezTo>
                  <a:pt x="3938" y="10"/>
                  <a:pt x="3855" y="1"/>
                  <a:pt x="3773" y="1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Google Shape;1501;p31">
            <a:extLst>
              <a:ext uri="{FF2B5EF4-FFF2-40B4-BE49-F238E27FC236}">
                <a16:creationId xmlns:a16="http://schemas.microsoft.com/office/drawing/2014/main" id="{A15E9A4C-8765-2EBA-326C-A138067D065B}"/>
              </a:ext>
            </a:extLst>
          </p:cNvPr>
          <p:cNvSpPr/>
          <p:nvPr/>
        </p:nvSpPr>
        <p:spPr>
          <a:xfrm rot="1564350">
            <a:off x="11055396" y="2922565"/>
            <a:ext cx="541969" cy="317829"/>
          </a:xfrm>
          <a:custGeom>
            <a:avLst/>
            <a:gdLst/>
            <a:ahLst/>
            <a:cxnLst/>
            <a:rect l="l" t="t" r="r" b="b"/>
            <a:pathLst>
              <a:path w="3349" h="1964" extrusionOk="0">
                <a:moveTo>
                  <a:pt x="990" y="0"/>
                </a:moveTo>
                <a:cubicBezTo>
                  <a:pt x="779" y="0"/>
                  <a:pt x="568" y="20"/>
                  <a:pt x="357" y="59"/>
                </a:cubicBezTo>
                <a:cubicBezTo>
                  <a:pt x="271" y="59"/>
                  <a:pt x="195" y="81"/>
                  <a:pt x="109" y="113"/>
                </a:cubicBezTo>
                <a:cubicBezTo>
                  <a:pt x="55" y="146"/>
                  <a:pt x="22" y="200"/>
                  <a:pt x="1" y="254"/>
                </a:cubicBezTo>
                <a:cubicBezTo>
                  <a:pt x="1" y="264"/>
                  <a:pt x="65" y="318"/>
                  <a:pt x="98" y="340"/>
                </a:cubicBezTo>
                <a:cubicBezTo>
                  <a:pt x="519" y="491"/>
                  <a:pt x="908" y="707"/>
                  <a:pt x="1264" y="966"/>
                </a:cubicBezTo>
                <a:cubicBezTo>
                  <a:pt x="1578" y="1226"/>
                  <a:pt x="1891" y="1463"/>
                  <a:pt x="2215" y="1712"/>
                </a:cubicBezTo>
                <a:cubicBezTo>
                  <a:pt x="2355" y="1820"/>
                  <a:pt x="2528" y="1906"/>
                  <a:pt x="2712" y="1949"/>
                </a:cubicBezTo>
                <a:cubicBezTo>
                  <a:pt x="2757" y="1959"/>
                  <a:pt x="2802" y="1964"/>
                  <a:pt x="2844" y="1964"/>
                </a:cubicBezTo>
                <a:cubicBezTo>
                  <a:pt x="3135" y="1964"/>
                  <a:pt x="3349" y="1744"/>
                  <a:pt x="3349" y="1377"/>
                </a:cubicBezTo>
                <a:cubicBezTo>
                  <a:pt x="3338" y="1236"/>
                  <a:pt x="3284" y="1096"/>
                  <a:pt x="3198" y="966"/>
                </a:cubicBezTo>
                <a:cubicBezTo>
                  <a:pt x="3003" y="675"/>
                  <a:pt x="2712" y="437"/>
                  <a:pt x="2388" y="297"/>
                </a:cubicBezTo>
                <a:cubicBezTo>
                  <a:pt x="1945" y="101"/>
                  <a:pt x="1470" y="0"/>
                  <a:pt x="990" y="0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AA32FD6-3941-2268-56D5-7BF2F2F4F5D8}"/>
              </a:ext>
            </a:extLst>
          </p:cNvPr>
          <p:cNvSpPr/>
          <p:nvPr/>
        </p:nvSpPr>
        <p:spPr>
          <a:xfrm>
            <a:off x="5065659" y="3840201"/>
            <a:ext cx="6300546" cy="113583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B807D2-96D0-452B-8419-721605E310CE}"/>
              </a:ext>
            </a:extLst>
          </p:cNvPr>
          <p:cNvSpPr txBox="1"/>
          <p:nvPr/>
        </p:nvSpPr>
        <p:spPr>
          <a:xfrm>
            <a:off x="5369441" y="3957031"/>
            <a:ext cx="5841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32" name="Google Shape;6106;p36">
            <a:extLst>
              <a:ext uri="{FF2B5EF4-FFF2-40B4-BE49-F238E27FC236}">
                <a16:creationId xmlns:a16="http://schemas.microsoft.com/office/drawing/2014/main" id="{526A16DF-E7B7-DD6B-FC61-38691024D837}"/>
              </a:ext>
            </a:extLst>
          </p:cNvPr>
          <p:cNvGrpSpPr/>
          <p:nvPr/>
        </p:nvGrpSpPr>
        <p:grpSpPr>
          <a:xfrm>
            <a:off x="5002978" y="3830761"/>
            <a:ext cx="390063" cy="390029"/>
            <a:chOff x="6793725" y="-1219900"/>
            <a:chExt cx="288850" cy="288825"/>
          </a:xfrm>
        </p:grpSpPr>
        <p:sp>
          <p:nvSpPr>
            <p:cNvPr id="33" name="Google Shape;6107;p36">
              <a:extLst>
                <a:ext uri="{FF2B5EF4-FFF2-40B4-BE49-F238E27FC236}">
                  <a16:creationId xmlns:a16="http://schemas.microsoft.com/office/drawing/2014/main" id="{25D79462-6377-83C6-DD5A-E0ABEFA02340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Google Shape;6108;p36">
              <a:extLst>
                <a:ext uri="{FF2B5EF4-FFF2-40B4-BE49-F238E27FC236}">
                  <a16:creationId xmlns:a16="http://schemas.microsoft.com/office/drawing/2014/main" id="{D451FE3D-7A28-19FC-33EC-0A41FC6E8B5E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Google Shape;6109;p36">
              <a:extLst>
                <a:ext uri="{FF2B5EF4-FFF2-40B4-BE49-F238E27FC236}">
                  <a16:creationId xmlns:a16="http://schemas.microsoft.com/office/drawing/2014/main" id="{016082C1-27C3-B98A-D63B-0B2F26452D98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Google Shape;6110;p36">
              <a:extLst>
                <a:ext uri="{FF2B5EF4-FFF2-40B4-BE49-F238E27FC236}">
                  <a16:creationId xmlns:a16="http://schemas.microsoft.com/office/drawing/2014/main" id="{7831442F-9A3C-69CE-0A57-9833D30DB87B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Google Shape;6111;p36">
              <a:extLst>
                <a:ext uri="{FF2B5EF4-FFF2-40B4-BE49-F238E27FC236}">
                  <a16:creationId xmlns:a16="http://schemas.microsoft.com/office/drawing/2014/main" id="{4F30D9A9-C313-2D35-F413-8CC45ED583AA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oogle Shape;6106;p36">
            <a:extLst>
              <a:ext uri="{FF2B5EF4-FFF2-40B4-BE49-F238E27FC236}">
                <a16:creationId xmlns:a16="http://schemas.microsoft.com/office/drawing/2014/main" id="{F7E0DE7C-8270-BE9F-E3A3-97346A7EC26D}"/>
              </a:ext>
            </a:extLst>
          </p:cNvPr>
          <p:cNvGrpSpPr/>
          <p:nvPr/>
        </p:nvGrpSpPr>
        <p:grpSpPr>
          <a:xfrm>
            <a:off x="10990486" y="4715399"/>
            <a:ext cx="390063" cy="390029"/>
            <a:chOff x="6793725" y="-1219900"/>
            <a:chExt cx="288850" cy="288825"/>
          </a:xfrm>
        </p:grpSpPr>
        <p:sp>
          <p:nvSpPr>
            <p:cNvPr id="39" name="Google Shape;6107;p36">
              <a:extLst>
                <a:ext uri="{FF2B5EF4-FFF2-40B4-BE49-F238E27FC236}">
                  <a16:creationId xmlns:a16="http://schemas.microsoft.com/office/drawing/2014/main" id="{3B5925A3-CCE2-52E6-2147-8C7D66EF6B98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Google Shape;6108;p36">
              <a:extLst>
                <a:ext uri="{FF2B5EF4-FFF2-40B4-BE49-F238E27FC236}">
                  <a16:creationId xmlns:a16="http://schemas.microsoft.com/office/drawing/2014/main" id="{E6364ECB-3832-0D88-6416-E0EBCD4B8199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Google Shape;6109;p36">
              <a:extLst>
                <a:ext uri="{FF2B5EF4-FFF2-40B4-BE49-F238E27FC236}">
                  <a16:creationId xmlns:a16="http://schemas.microsoft.com/office/drawing/2014/main" id="{1BD6600A-4D5D-3F33-CB17-7A3055AD8724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Google Shape;6110;p36">
              <a:extLst>
                <a:ext uri="{FF2B5EF4-FFF2-40B4-BE49-F238E27FC236}">
                  <a16:creationId xmlns:a16="http://schemas.microsoft.com/office/drawing/2014/main" id="{CCF4E2C9-9813-3210-C1F4-D7E8AA22FF78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Google Shape;6111;p36">
              <a:extLst>
                <a:ext uri="{FF2B5EF4-FFF2-40B4-BE49-F238E27FC236}">
                  <a16:creationId xmlns:a16="http://schemas.microsoft.com/office/drawing/2014/main" id="{D847721F-11B8-8ED5-539D-FD856EF71D26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2E6ACAF-809F-CC4A-111C-A85EFA6E7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519" y="0"/>
            <a:ext cx="5944115" cy="254225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00605F-01A2-AD2A-83FF-AECC368F2DEA}"/>
              </a:ext>
            </a:extLst>
          </p:cNvPr>
          <p:cNvSpPr/>
          <p:nvPr/>
        </p:nvSpPr>
        <p:spPr>
          <a:xfrm>
            <a:off x="4962233" y="5354568"/>
            <a:ext cx="6290485" cy="126951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7A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F8E6C5-4B10-BCC5-6E09-67AD8EB6D0B3}"/>
              </a:ext>
            </a:extLst>
          </p:cNvPr>
          <p:cNvSpPr txBox="1"/>
          <p:nvPr/>
        </p:nvSpPr>
        <p:spPr>
          <a:xfrm>
            <a:off x="5249941" y="5459893"/>
            <a:ext cx="5993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0" name="Google Shape;1502;p31">
            <a:extLst>
              <a:ext uri="{FF2B5EF4-FFF2-40B4-BE49-F238E27FC236}">
                <a16:creationId xmlns:a16="http://schemas.microsoft.com/office/drawing/2014/main" id="{2D3FD888-6BB3-E1C4-2535-4F9F3226EFC0}"/>
              </a:ext>
            </a:extLst>
          </p:cNvPr>
          <p:cNvGrpSpPr/>
          <p:nvPr/>
        </p:nvGrpSpPr>
        <p:grpSpPr>
          <a:xfrm rot="4064433">
            <a:off x="4560796" y="4728258"/>
            <a:ext cx="821775" cy="987781"/>
            <a:chOff x="3437888" y="415495"/>
            <a:chExt cx="821775" cy="987781"/>
          </a:xfrm>
          <a:solidFill>
            <a:srgbClr val="F07A74"/>
          </a:solidFill>
        </p:grpSpPr>
        <p:sp>
          <p:nvSpPr>
            <p:cNvPr id="11" name="Google Shape;1503;p31">
              <a:extLst>
                <a:ext uri="{FF2B5EF4-FFF2-40B4-BE49-F238E27FC236}">
                  <a16:creationId xmlns:a16="http://schemas.microsoft.com/office/drawing/2014/main" id="{314DE388-6156-3672-9CC9-7E0C038F1838}"/>
                </a:ext>
              </a:extLst>
            </p:cNvPr>
            <p:cNvSpPr/>
            <p:nvPr/>
          </p:nvSpPr>
          <p:spPr>
            <a:xfrm>
              <a:off x="4066595" y="1106194"/>
              <a:ext cx="193068" cy="297082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Google Shape;1504;p31">
              <a:extLst>
                <a:ext uri="{FF2B5EF4-FFF2-40B4-BE49-F238E27FC236}">
                  <a16:creationId xmlns:a16="http://schemas.microsoft.com/office/drawing/2014/main" id="{BD07A850-6C44-5B54-1F31-CF7787C6B46C}"/>
                </a:ext>
              </a:extLst>
            </p:cNvPr>
            <p:cNvSpPr/>
            <p:nvPr/>
          </p:nvSpPr>
          <p:spPr>
            <a:xfrm>
              <a:off x="3437888" y="415495"/>
              <a:ext cx="766846" cy="466650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Google Shape;1505;p31">
              <a:extLst>
                <a:ext uri="{FF2B5EF4-FFF2-40B4-BE49-F238E27FC236}">
                  <a16:creationId xmlns:a16="http://schemas.microsoft.com/office/drawing/2014/main" id="{C8A3BB27-2C6D-E6F5-518A-5BB40C831964}"/>
                </a:ext>
              </a:extLst>
            </p:cNvPr>
            <p:cNvSpPr/>
            <p:nvPr/>
          </p:nvSpPr>
          <p:spPr>
            <a:xfrm>
              <a:off x="3653900" y="969072"/>
              <a:ext cx="515338" cy="392153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33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2" grpId="0" animBg="1"/>
      <p:bldP spid="23" grpId="0" animBg="1"/>
      <p:bldP spid="24" grpId="0" animBg="1"/>
      <p:bldP spid="25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930C-DA30-9A3B-E325-21ABBDCD5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7D89A4B4-E4BB-2CED-9607-02576B5DAB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33577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BBF2F4F-5C84-28C9-26A7-1AF8A1965FEC}"/>
              </a:ext>
            </a:extLst>
          </p:cNvPr>
          <p:cNvGrpSpPr/>
          <p:nvPr/>
        </p:nvGrpSpPr>
        <p:grpSpPr>
          <a:xfrm>
            <a:off x="0" y="42037"/>
            <a:ext cx="11783663" cy="6815963"/>
            <a:chOff x="0" y="42037"/>
            <a:chExt cx="11783663" cy="6815963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16FF9461-6670-8C96-421B-27EF017EF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037"/>
              <a:ext cx="7778496" cy="2592004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4BC414-08EF-BA58-7664-42BECED2DC5D}"/>
                </a:ext>
              </a:extLst>
            </p:cNvPr>
            <p:cNvSpPr/>
            <p:nvPr/>
          </p:nvSpPr>
          <p:spPr>
            <a:xfrm>
              <a:off x="453511" y="254354"/>
              <a:ext cx="11330152" cy="6603646"/>
            </a:xfrm>
            <a:prstGeom prst="round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5A993B0-B9B9-65A3-5B58-76038B3EA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5" y="441208"/>
            <a:ext cx="6654453" cy="625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A6952F-1376-B48A-F852-7BE498181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20" y="2732568"/>
            <a:ext cx="5580947" cy="31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6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B0243-39FE-4B99-3694-7A872190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96275-08AD-763B-12D0-D0AE3BF06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clipboard with a clip and hearts&#10;&#10;Description automatically generated">
            <a:extLst>
              <a:ext uri="{FF2B5EF4-FFF2-40B4-BE49-F238E27FC236}">
                <a16:creationId xmlns:a16="http://schemas.microsoft.com/office/drawing/2014/main" id="{BD423505-79EA-DBBD-DD7A-3DF7411460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id="{02315B9D-6E72-E7DA-E94D-8A6AB5EB6FF7}"/>
              </a:ext>
            </a:extLst>
          </p:cNvPr>
          <p:cNvSpPr/>
          <p:nvPr/>
        </p:nvSpPr>
        <p:spPr>
          <a:xfrm>
            <a:off x="715558" y="531398"/>
            <a:ext cx="8620465" cy="5702715"/>
          </a:xfrm>
          <a:custGeom>
            <a:avLst/>
            <a:gdLst/>
            <a:ahLst/>
            <a:cxnLst/>
            <a:rect l="l" t="t" r="r" b="b"/>
            <a:pathLst>
              <a:path w="3396420" h="2712891">
                <a:moveTo>
                  <a:pt x="0" y="0"/>
                </a:moveTo>
                <a:lnTo>
                  <a:pt x="3396420" y="0"/>
                </a:lnTo>
                <a:lnTo>
                  <a:pt x="3396420" y="2712890"/>
                </a:lnTo>
                <a:lnTo>
                  <a:pt x="0" y="271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BCBF2E4E-1A6C-D377-AEA7-86505937B242}"/>
              </a:ext>
            </a:extLst>
          </p:cNvPr>
          <p:cNvSpPr/>
          <p:nvPr/>
        </p:nvSpPr>
        <p:spPr>
          <a:xfrm>
            <a:off x="8439950" y="2302371"/>
            <a:ext cx="3474682" cy="4554347"/>
          </a:xfrm>
          <a:custGeom>
            <a:avLst/>
            <a:gdLst/>
            <a:ahLst/>
            <a:cxnLst/>
            <a:rect l="l" t="t" r="r" b="b"/>
            <a:pathLst>
              <a:path w="1395601" h="2059928">
                <a:moveTo>
                  <a:pt x="0" y="0"/>
                </a:moveTo>
                <a:lnTo>
                  <a:pt x="1395601" y="0"/>
                </a:lnTo>
                <a:lnTo>
                  <a:pt x="1395601" y="2059927"/>
                </a:lnTo>
                <a:lnTo>
                  <a:pt x="0" y="2059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44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2C70E0-D2B3-5FBF-C18D-5BDC0063478E}"/>
              </a:ext>
            </a:extLst>
          </p:cNvPr>
          <p:cNvSpPr txBox="1"/>
          <p:nvPr/>
        </p:nvSpPr>
        <p:spPr>
          <a:xfrm>
            <a:off x="1637414" y="1828800"/>
            <a:ext cx="66264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marL="571500" lvl="0" indent="-571500" algn="just" defTabSz="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lang="en-US" sz="32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lang="en-US" sz="32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en-US" sz="32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ông</a:t>
            </a:r>
            <a:r>
              <a:rPr lang="en-US" sz="32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32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nghe</a:t>
            </a:r>
            <a:endParaRPr lang="en-US" sz="3200" dirty="0">
              <a:solidFill>
                <a:srgbClr val="001A33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571500" lvl="0" indent="-571500" algn="just" defTabSz="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ự giác thực hiện một số công việc nhà phù hợp với lứa tuổi như gấp quần áo, tự dọn đồ chơi, góc học tập…</a:t>
            </a:r>
            <a:endParaRPr lang="vi-VN" sz="32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410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9287073-FF10-0E56-CF9B-480B057B7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12154" y="143220"/>
            <a:ext cx="11824133" cy="13807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8802616-972D-EFEA-1F96-1634DB3B8E51}"/>
              </a:ext>
            </a:extLst>
          </p:cNvPr>
          <p:cNvGrpSpPr/>
          <p:nvPr/>
        </p:nvGrpSpPr>
        <p:grpSpPr>
          <a:xfrm>
            <a:off x="202164" y="75647"/>
            <a:ext cx="2700062" cy="1842605"/>
            <a:chOff x="5204862" y="1131738"/>
            <a:chExt cx="4084983" cy="247484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5F1196-7805-6C0F-F54F-10B00F46B238}"/>
                </a:ext>
              </a:extLst>
            </p:cNvPr>
            <p:cNvSpPr/>
            <p:nvPr/>
          </p:nvSpPr>
          <p:spPr>
            <a:xfrm>
              <a:off x="5204862" y="1131738"/>
              <a:ext cx="4084983" cy="2474844"/>
            </a:xfrm>
            <a:prstGeom prst="roundRect">
              <a:avLst/>
            </a:prstGeom>
            <a:ln w="762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2F2C91-00C7-88FC-40A5-3D3D55E0B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53" b="99706" l="2015" r="97070">
                          <a14:foregroundMark x1="10806" y1="20588" x2="76190" y2="24412"/>
                          <a14:foregroundMark x1="76190" y1="24412" x2="83516" y2="45294"/>
                          <a14:foregroundMark x1="83516" y1="45294" x2="64469" y2="68529"/>
                          <a14:foregroundMark x1="64469" y1="68529" x2="34066" y2="72353"/>
                          <a14:foregroundMark x1="34066" y1="72353" x2="9341" y2="57353"/>
                          <a14:foregroundMark x1="9341" y1="57353" x2="8242" y2="54706"/>
                          <a14:foregroundMark x1="37179" y1="11471" x2="36081" y2="20588"/>
                          <a14:foregroundMark x1="6044" y1="13824" x2="10806" y2="55000"/>
                          <a14:foregroundMark x1="10806" y1="55000" x2="10989" y2="72941"/>
                          <a14:foregroundMark x1="11355" y1="13824" x2="14835" y2="15588"/>
                          <a14:foregroundMark x1="2015" y1="20588" x2="2015" y2="20588"/>
                          <a14:foregroundMark x1="9707" y1="97059" x2="11905" y2="88529"/>
                          <a14:foregroundMark x1="45971" y1="81471" x2="45971" y2="81471"/>
                          <a14:foregroundMark x1="36630" y1="2941" x2="36630" y2="2941"/>
                          <a14:foregroundMark x1="33150" y1="5588" x2="47619" y2="5882"/>
                          <a14:foregroundMark x1="57143" y1="17353" x2="69780" y2="17353"/>
                          <a14:foregroundMark x1="80586" y1="7353" x2="91392" y2="6176"/>
                          <a14:foregroundMark x1="54396" y1="52647" x2="54396" y2="52647"/>
                          <a14:foregroundMark x1="62271" y1="51471" x2="68132" y2="42647"/>
                          <a14:foregroundMark x1="68864" y1="51765" x2="68498" y2="55882"/>
                          <a14:foregroundMark x1="27656" y1="97647" x2="27289" y2="93529"/>
                          <a14:foregroundMark x1="34249" y1="97059" x2="36081" y2="95294"/>
                          <a14:foregroundMark x1="46886" y1="99706" x2="44322" y2="92353"/>
                          <a14:foregroundMark x1="44322" y1="80588" x2="46520" y2="78529"/>
                          <a14:foregroundMark x1="40476" y1="68824" x2="42491" y2="65000"/>
                          <a14:foregroundMark x1="95604" y1="32353" x2="97070" y2="329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1253" y="1281845"/>
              <a:ext cx="3492202" cy="2174631"/>
            </a:xfrm>
            <a:prstGeom prst="rect">
              <a:avLst/>
            </a:prstGeom>
          </p:spPr>
        </p:pic>
      </p:grpSp>
      <p:grpSp>
        <p:nvGrpSpPr>
          <p:cNvPr id="11" name="Google Shape;5815;p57">
            <a:extLst>
              <a:ext uri="{FF2B5EF4-FFF2-40B4-BE49-F238E27FC236}">
                <a16:creationId xmlns:a16="http://schemas.microsoft.com/office/drawing/2014/main" id="{4689CE2D-29E3-EC9B-FD5E-7F423A04DE07}"/>
              </a:ext>
            </a:extLst>
          </p:cNvPr>
          <p:cNvGrpSpPr/>
          <p:nvPr/>
        </p:nvGrpSpPr>
        <p:grpSpPr>
          <a:xfrm>
            <a:off x="10141688" y="849535"/>
            <a:ext cx="1848148" cy="688115"/>
            <a:chOff x="3507453" y="2184650"/>
            <a:chExt cx="1848148" cy="688115"/>
          </a:xfrm>
        </p:grpSpPr>
        <p:sp>
          <p:nvSpPr>
            <p:cNvPr id="12" name="Google Shape;5816;p57">
              <a:extLst>
                <a:ext uri="{FF2B5EF4-FFF2-40B4-BE49-F238E27FC236}">
                  <a16:creationId xmlns:a16="http://schemas.microsoft.com/office/drawing/2014/main" id="{73F097DF-0A55-34A8-0FFE-8E5B9C9EFACE}"/>
                </a:ext>
              </a:extLst>
            </p:cNvPr>
            <p:cNvSpPr/>
            <p:nvPr/>
          </p:nvSpPr>
          <p:spPr>
            <a:xfrm>
              <a:off x="3512927" y="2614278"/>
              <a:ext cx="1842674" cy="258487"/>
            </a:xfrm>
            <a:custGeom>
              <a:avLst/>
              <a:gdLst/>
              <a:ahLst/>
              <a:cxnLst/>
              <a:rect l="l" t="t" r="r" b="b"/>
              <a:pathLst>
                <a:path w="39386" h="5525" extrusionOk="0">
                  <a:moveTo>
                    <a:pt x="0" y="1"/>
                  </a:moveTo>
                  <a:lnTo>
                    <a:pt x="0" y="5525"/>
                  </a:lnTo>
                  <a:lnTo>
                    <a:pt x="39385" y="5525"/>
                  </a:lnTo>
                  <a:lnTo>
                    <a:pt x="39385" y="1"/>
                  </a:lnTo>
                  <a:close/>
                </a:path>
              </a:pathLst>
            </a:custGeom>
            <a:solidFill>
              <a:srgbClr val="723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5817;p57">
              <a:extLst>
                <a:ext uri="{FF2B5EF4-FFF2-40B4-BE49-F238E27FC236}">
                  <a16:creationId xmlns:a16="http://schemas.microsoft.com/office/drawing/2014/main" id="{B93BF0F5-F88D-5FF3-5692-BFD5AEFC7677}"/>
                </a:ext>
              </a:extLst>
            </p:cNvPr>
            <p:cNvSpPr/>
            <p:nvPr/>
          </p:nvSpPr>
          <p:spPr>
            <a:xfrm>
              <a:off x="4706744" y="2186615"/>
              <a:ext cx="253013" cy="408761"/>
            </a:xfrm>
            <a:custGeom>
              <a:avLst/>
              <a:gdLst/>
              <a:ahLst/>
              <a:cxnLst/>
              <a:rect l="l" t="t" r="r" b="b"/>
              <a:pathLst>
                <a:path w="5408" h="8737" extrusionOk="0">
                  <a:moveTo>
                    <a:pt x="1922" y="0"/>
                  </a:moveTo>
                  <a:cubicBezTo>
                    <a:pt x="1889" y="0"/>
                    <a:pt x="1852" y="1"/>
                    <a:pt x="1810" y="1"/>
                  </a:cubicBezTo>
                  <a:lnTo>
                    <a:pt x="215" y="1"/>
                  </a:lnTo>
                  <a:cubicBezTo>
                    <a:pt x="59" y="98"/>
                    <a:pt x="1" y="1362"/>
                    <a:pt x="98" y="1557"/>
                  </a:cubicBezTo>
                  <a:lnTo>
                    <a:pt x="1596" y="8520"/>
                  </a:lnTo>
                  <a:cubicBezTo>
                    <a:pt x="1651" y="8657"/>
                    <a:pt x="2544" y="8737"/>
                    <a:pt x="3124" y="8737"/>
                  </a:cubicBezTo>
                  <a:cubicBezTo>
                    <a:pt x="3362" y="8737"/>
                    <a:pt x="3548" y="8723"/>
                    <a:pt x="3599" y="8695"/>
                  </a:cubicBezTo>
                  <a:lnTo>
                    <a:pt x="5194" y="7664"/>
                  </a:lnTo>
                  <a:cubicBezTo>
                    <a:pt x="5349" y="7567"/>
                    <a:pt x="5408" y="7333"/>
                    <a:pt x="5311" y="7158"/>
                  </a:cubicBezTo>
                  <a:lnTo>
                    <a:pt x="2257" y="195"/>
                  </a:lnTo>
                  <a:cubicBezTo>
                    <a:pt x="2175" y="14"/>
                    <a:pt x="2106" y="0"/>
                    <a:pt x="1922" y="0"/>
                  </a:cubicBezTo>
                  <a:close/>
                </a:path>
              </a:pathLst>
            </a:custGeom>
            <a:solidFill>
              <a:srgbClr val="43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5818;p57">
              <a:extLst>
                <a:ext uri="{FF2B5EF4-FFF2-40B4-BE49-F238E27FC236}">
                  <a16:creationId xmlns:a16="http://schemas.microsoft.com/office/drawing/2014/main" id="{39204CD3-B9D9-A1E9-0C8B-96BC4B0AC69C}"/>
                </a:ext>
              </a:extLst>
            </p:cNvPr>
            <p:cNvSpPr/>
            <p:nvPr/>
          </p:nvSpPr>
          <p:spPr>
            <a:xfrm>
              <a:off x="4545710" y="2200276"/>
              <a:ext cx="171093" cy="393134"/>
            </a:xfrm>
            <a:custGeom>
              <a:avLst/>
              <a:gdLst/>
              <a:ahLst/>
              <a:cxnLst/>
              <a:rect l="l" t="t" r="r" b="b"/>
              <a:pathLst>
                <a:path w="3657" h="8403" extrusionOk="0">
                  <a:moveTo>
                    <a:pt x="564" y="1"/>
                  </a:moveTo>
                  <a:cubicBezTo>
                    <a:pt x="253" y="1"/>
                    <a:pt x="0" y="234"/>
                    <a:pt x="0" y="487"/>
                  </a:cubicBezTo>
                  <a:lnTo>
                    <a:pt x="195" y="7916"/>
                  </a:lnTo>
                  <a:cubicBezTo>
                    <a:pt x="195" y="8169"/>
                    <a:pt x="467" y="8403"/>
                    <a:pt x="778" y="8403"/>
                  </a:cubicBezTo>
                  <a:lnTo>
                    <a:pt x="3073" y="8403"/>
                  </a:lnTo>
                  <a:cubicBezTo>
                    <a:pt x="3404" y="8403"/>
                    <a:pt x="3657" y="8150"/>
                    <a:pt x="3637" y="7878"/>
                  </a:cubicBezTo>
                  <a:lnTo>
                    <a:pt x="3307" y="467"/>
                  </a:lnTo>
                  <a:cubicBezTo>
                    <a:pt x="3287" y="195"/>
                    <a:pt x="3054" y="1"/>
                    <a:pt x="2723" y="1"/>
                  </a:cubicBezTo>
                  <a:close/>
                </a:path>
              </a:pathLst>
            </a:custGeom>
            <a:solidFill>
              <a:srgbClr val="2B75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oogle Shape;5819;p57">
              <a:extLst>
                <a:ext uri="{FF2B5EF4-FFF2-40B4-BE49-F238E27FC236}">
                  <a16:creationId xmlns:a16="http://schemas.microsoft.com/office/drawing/2014/main" id="{109B718D-401C-833C-643D-D06695B9D3FA}"/>
                </a:ext>
              </a:extLst>
            </p:cNvPr>
            <p:cNvSpPr/>
            <p:nvPr/>
          </p:nvSpPr>
          <p:spPr>
            <a:xfrm>
              <a:off x="4408302" y="2473268"/>
              <a:ext cx="114717" cy="131092"/>
            </a:xfrm>
            <a:custGeom>
              <a:avLst/>
              <a:gdLst/>
              <a:ahLst/>
              <a:cxnLst/>
              <a:rect l="l" t="t" r="r" b="b"/>
              <a:pathLst>
                <a:path w="2452" h="2802" extrusionOk="0">
                  <a:moveTo>
                    <a:pt x="467" y="0"/>
                  </a:moveTo>
                  <a:cubicBezTo>
                    <a:pt x="214" y="0"/>
                    <a:pt x="1" y="234"/>
                    <a:pt x="1" y="487"/>
                  </a:cubicBezTo>
                  <a:lnTo>
                    <a:pt x="1" y="2315"/>
                  </a:lnTo>
                  <a:cubicBezTo>
                    <a:pt x="1" y="2587"/>
                    <a:pt x="195" y="2801"/>
                    <a:pt x="467" y="2801"/>
                  </a:cubicBezTo>
                  <a:lnTo>
                    <a:pt x="2004" y="2801"/>
                  </a:lnTo>
                  <a:cubicBezTo>
                    <a:pt x="2237" y="2801"/>
                    <a:pt x="2451" y="2587"/>
                    <a:pt x="2451" y="2315"/>
                  </a:cubicBezTo>
                  <a:lnTo>
                    <a:pt x="2451" y="487"/>
                  </a:lnTo>
                  <a:cubicBezTo>
                    <a:pt x="2451" y="195"/>
                    <a:pt x="2237" y="0"/>
                    <a:pt x="2004" y="0"/>
                  </a:cubicBezTo>
                  <a:close/>
                </a:path>
              </a:pathLst>
            </a:custGeom>
            <a:solidFill>
              <a:srgbClr val="7339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oogle Shape;5820;p57">
              <a:extLst>
                <a:ext uri="{FF2B5EF4-FFF2-40B4-BE49-F238E27FC236}">
                  <a16:creationId xmlns:a16="http://schemas.microsoft.com/office/drawing/2014/main" id="{BECA5CC2-8326-D8C8-467B-7A8FAC2C42C4}"/>
                </a:ext>
              </a:extLst>
            </p:cNvPr>
            <p:cNvSpPr/>
            <p:nvPr/>
          </p:nvSpPr>
          <p:spPr>
            <a:xfrm>
              <a:off x="4704966" y="2186615"/>
              <a:ext cx="253902" cy="354022"/>
            </a:xfrm>
            <a:custGeom>
              <a:avLst/>
              <a:gdLst/>
              <a:ahLst/>
              <a:cxnLst/>
              <a:rect l="l" t="t" r="r" b="b"/>
              <a:pathLst>
                <a:path w="5427" h="7567" extrusionOk="0">
                  <a:moveTo>
                    <a:pt x="1944" y="0"/>
                  </a:moveTo>
                  <a:cubicBezTo>
                    <a:pt x="1909" y="0"/>
                    <a:pt x="1870" y="1"/>
                    <a:pt x="1828" y="1"/>
                  </a:cubicBezTo>
                  <a:lnTo>
                    <a:pt x="233" y="1"/>
                  </a:lnTo>
                  <a:cubicBezTo>
                    <a:pt x="78" y="98"/>
                    <a:pt x="0" y="1362"/>
                    <a:pt x="97" y="1557"/>
                  </a:cubicBezTo>
                  <a:lnTo>
                    <a:pt x="1420" y="7567"/>
                  </a:lnTo>
                  <a:lnTo>
                    <a:pt x="5310" y="7567"/>
                  </a:lnTo>
                  <a:cubicBezTo>
                    <a:pt x="5407" y="7450"/>
                    <a:pt x="5426" y="7275"/>
                    <a:pt x="5349" y="7119"/>
                  </a:cubicBezTo>
                  <a:lnTo>
                    <a:pt x="2276" y="176"/>
                  </a:lnTo>
                  <a:cubicBezTo>
                    <a:pt x="2211" y="14"/>
                    <a:pt x="2119" y="0"/>
                    <a:pt x="1944" y="0"/>
                  </a:cubicBezTo>
                  <a:close/>
                </a:path>
              </a:pathLst>
            </a:custGeom>
            <a:solidFill>
              <a:srgbClr val="582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5821;p57">
              <a:extLst>
                <a:ext uri="{FF2B5EF4-FFF2-40B4-BE49-F238E27FC236}">
                  <a16:creationId xmlns:a16="http://schemas.microsoft.com/office/drawing/2014/main" id="{3FA27B68-30C1-E3CE-FF06-2B0DD27E29AE}"/>
                </a:ext>
              </a:extLst>
            </p:cNvPr>
            <p:cNvSpPr/>
            <p:nvPr/>
          </p:nvSpPr>
          <p:spPr>
            <a:xfrm>
              <a:off x="4617572" y="2184650"/>
              <a:ext cx="253949" cy="409088"/>
            </a:xfrm>
            <a:custGeom>
              <a:avLst/>
              <a:gdLst/>
              <a:ahLst/>
              <a:cxnLst/>
              <a:rect l="l" t="t" r="r" b="b"/>
              <a:pathLst>
                <a:path w="5428" h="8744" extrusionOk="0">
                  <a:moveTo>
                    <a:pt x="1984" y="1"/>
                  </a:moveTo>
                  <a:cubicBezTo>
                    <a:pt x="1933" y="1"/>
                    <a:pt x="1880" y="14"/>
                    <a:pt x="1829" y="43"/>
                  </a:cubicBezTo>
                  <a:lnTo>
                    <a:pt x="215" y="1074"/>
                  </a:lnTo>
                  <a:cubicBezTo>
                    <a:pt x="79" y="1171"/>
                    <a:pt x="1" y="1404"/>
                    <a:pt x="98" y="1579"/>
                  </a:cubicBezTo>
                  <a:lnTo>
                    <a:pt x="3171" y="8542"/>
                  </a:lnTo>
                  <a:cubicBezTo>
                    <a:pt x="3211" y="8675"/>
                    <a:pt x="3314" y="8744"/>
                    <a:pt x="3431" y="8744"/>
                  </a:cubicBezTo>
                  <a:cubicBezTo>
                    <a:pt x="3485" y="8744"/>
                    <a:pt x="3543" y="8729"/>
                    <a:pt x="3599" y="8698"/>
                  </a:cubicBezTo>
                  <a:lnTo>
                    <a:pt x="5194" y="7686"/>
                  </a:lnTo>
                  <a:cubicBezTo>
                    <a:pt x="5349" y="7589"/>
                    <a:pt x="5427" y="7336"/>
                    <a:pt x="5330" y="7181"/>
                  </a:cubicBezTo>
                  <a:lnTo>
                    <a:pt x="2257" y="218"/>
                  </a:lnTo>
                  <a:cubicBezTo>
                    <a:pt x="2216" y="80"/>
                    <a:pt x="2106" y="1"/>
                    <a:pt x="1984" y="1"/>
                  </a:cubicBezTo>
                  <a:close/>
                </a:path>
              </a:pathLst>
            </a:custGeom>
            <a:solidFill>
              <a:srgbClr val="7339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5822;p57">
              <a:extLst>
                <a:ext uri="{FF2B5EF4-FFF2-40B4-BE49-F238E27FC236}">
                  <a16:creationId xmlns:a16="http://schemas.microsoft.com/office/drawing/2014/main" id="{79E07CBF-992E-D349-1748-5B16A461EE6E}"/>
                </a:ext>
              </a:extLst>
            </p:cNvPr>
            <p:cNvSpPr/>
            <p:nvPr/>
          </p:nvSpPr>
          <p:spPr>
            <a:xfrm>
              <a:off x="4507486" y="2200276"/>
              <a:ext cx="119255" cy="393134"/>
            </a:xfrm>
            <a:custGeom>
              <a:avLst/>
              <a:gdLst/>
              <a:ahLst/>
              <a:cxnLst/>
              <a:rect l="l" t="t" r="r" b="b"/>
              <a:pathLst>
                <a:path w="2549" h="8403" extrusionOk="0">
                  <a:moveTo>
                    <a:pt x="389" y="1"/>
                  </a:moveTo>
                  <a:cubicBezTo>
                    <a:pt x="176" y="1"/>
                    <a:pt x="0" y="234"/>
                    <a:pt x="0" y="487"/>
                  </a:cubicBezTo>
                  <a:lnTo>
                    <a:pt x="117" y="7916"/>
                  </a:lnTo>
                  <a:cubicBezTo>
                    <a:pt x="117" y="8169"/>
                    <a:pt x="312" y="8403"/>
                    <a:pt x="526" y="8403"/>
                  </a:cubicBezTo>
                  <a:lnTo>
                    <a:pt x="2140" y="8403"/>
                  </a:lnTo>
                  <a:cubicBezTo>
                    <a:pt x="2373" y="8403"/>
                    <a:pt x="2548" y="8150"/>
                    <a:pt x="2529" y="7878"/>
                  </a:cubicBezTo>
                  <a:lnTo>
                    <a:pt x="2315" y="467"/>
                  </a:lnTo>
                  <a:cubicBezTo>
                    <a:pt x="2257" y="195"/>
                    <a:pt x="2082" y="1"/>
                    <a:pt x="1887" y="1"/>
                  </a:cubicBezTo>
                  <a:close/>
                </a:path>
              </a:pathLst>
            </a:custGeom>
            <a:solidFill>
              <a:srgbClr val="4E9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oogle Shape;5823;p57">
              <a:extLst>
                <a:ext uri="{FF2B5EF4-FFF2-40B4-BE49-F238E27FC236}">
                  <a16:creationId xmlns:a16="http://schemas.microsoft.com/office/drawing/2014/main" id="{F21D31BE-A3C5-AF8A-CB8E-2765CB5E775D}"/>
                </a:ext>
              </a:extLst>
            </p:cNvPr>
            <p:cNvSpPr/>
            <p:nvPr/>
          </p:nvSpPr>
          <p:spPr>
            <a:xfrm>
              <a:off x="4507486" y="2199387"/>
              <a:ext cx="91044" cy="392199"/>
            </a:xfrm>
            <a:custGeom>
              <a:avLst/>
              <a:gdLst/>
              <a:ahLst/>
              <a:cxnLst/>
              <a:rect l="l" t="t" r="r" b="b"/>
              <a:pathLst>
                <a:path w="1946" h="8383" extrusionOk="0">
                  <a:moveTo>
                    <a:pt x="370" y="0"/>
                  </a:moveTo>
                  <a:lnTo>
                    <a:pt x="370" y="20"/>
                  </a:lnTo>
                  <a:cubicBezTo>
                    <a:pt x="214" y="20"/>
                    <a:pt x="78" y="117"/>
                    <a:pt x="20" y="292"/>
                  </a:cubicBezTo>
                  <a:cubicBezTo>
                    <a:pt x="0" y="467"/>
                    <a:pt x="0" y="642"/>
                    <a:pt x="0" y="778"/>
                  </a:cubicBezTo>
                  <a:lnTo>
                    <a:pt x="117" y="7663"/>
                  </a:lnTo>
                  <a:cubicBezTo>
                    <a:pt x="137" y="7838"/>
                    <a:pt x="176" y="7974"/>
                    <a:pt x="176" y="8149"/>
                  </a:cubicBezTo>
                  <a:cubicBezTo>
                    <a:pt x="234" y="8285"/>
                    <a:pt x="370" y="8383"/>
                    <a:pt x="526" y="8383"/>
                  </a:cubicBezTo>
                  <a:lnTo>
                    <a:pt x="1654" y="8383"/>
                  </a:lnTo>
                  <a:cubicBezTo>
                    <a:pt x="1848" y="7157"/>
                    <a:pt x="1945" y="5426"/>
                    <a:pt x="1945" y="3501"/>
                  </a:cubicBezTo>
                  <a:cubicBezTo>
                    <a:pt x="1945" y="2237"/>
                    <a:pt x="1887" y="1031"/>
                    <a:pt x="1790" y="0"/>
                  </a:cubicBezTo>
                  <a:close/>
                </a:path>
              </a:pathLst>
            </a:custGeom>
            <a:solidFill>
              <a:srgbClr val="68B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5824;p57">
              <a:extLst>
                <a:ext uri="{FF2B5EF4-FFF2-40B4-BE49-F238E27FC236}">
                  <a16:creationId xmlns:a16="http://schemas.microsoft.com/office/drawing/2014/main" id="{5E156E54-4DB5-AD35-5A60-114EDF2A152E}"/>
                </a:ext>
              </a:extLst>
            </p:cNvPr>
            <p:cNvSpPr/>
            <p:nvPr/>
          </p:nvSpPr>
          <p:spPr>
            <a:xfrm>
              <a:off x="4408302" y="2473268"/>
              <a:ext cx="85570" cy="90108"/>
            </a:xfrm>
            <a:custGeom>
              <a:avLst/>
              <a:gdLst/>
              <a:ahLst/>
              <a:cxnLst/>
              <a:rect l="l" t="t" r="r" b="b"/>
              <a:pathLst>
                <a:path w="1829" h="1926" extrusionOk="0">
                  <a:moveTo>
                    <a:pt x="467" y="0"/>
                  </a:moveTo>
                  <a:cubicBezTo>
                    <a:pt x="214" y="0"/>
                    <a:pt x="1" y="234"/>
                    <a:pt x="1" y="487"/>
                  </a:cubicBezTo>
                  <a:lnTo>
                    <a:pt x="1" y="1420"/>
                  </a:lnTo>
                  <a:cubicBezTo>
                    <a:pt x="195" y="1731"/>
                    <a:pt x="467" y="1926"/>
                    <a:pt x="740" y="1926"/>
                  </a:cubicBezTo>
                  <a:cubicBezTo>
                    <a:pt x="1343" y="1926"/>
                    <a:pt x="1829" y="1070"/>
                    <a:pt x="1829" y="0"/>
                  </a:cubicBezTo>
                  <a:close/>
                </a:path>
              </a:pathLst>
            </a:custGeom>
            <a:solidFill>
              <a:srgbClr val="9951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5825;p57">
              <a:extLst>
                <a:ext uri="{FF2B5EF4-FFF2-40B4-BE49-F238E27FC236}">
                  <a16:creationId xmlns:a16="http://schemas.microsoft.com/office/drawing/2014/main" id="{AD1E3EB9-62C2-464A-2433-EFA5556FAE92}"/>
                </a:ext>
              </a:extLst>
            </p:cNvPr>
            <p:cNvSpPr/>
            <p:nvPr/>
          </p:nvSpPr>
          <p:spPr>
            <a:xfrm>
              <a:off x="4512024" y="2513316"/>
              <a:ext cx="112892" cy="34621"/>
            </a:xfrm>
            <a:custGeom>
              <a:avLst/>
              <a:gdLst/>
              <a:ahLst/>
              <a:cxnLst/>
              <a:rect l="l" t="t" r="r" b="b"/>
              <a:pathLst>
                <a:path w="2413" h="740" extrusionOk="0">
                  <a:moveTo>
                    <a:pt x="1" y="0"/>
                  </a:moveTo>
                  <a:lnTo>
                    <a:pt x="1" y="739"/>
                  </a:lnTo>
                  <a:lnTo>
                    <a:pt x="2412" y="7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rgbClr val="B8D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5826;p57">
              <a:extLst>
                <a:ext uri="{FF2B5EF4-FFF2-40B4-BE49-F238E27FC236}">
                  <a16:creationId xmlns:a16="http://schemas.microsoft.com/office/drawing/2014/main" id="{CED720BA-9479-24E9-749C-E1C4CD34DB2F}"/>
                </a:ext>
              </a:extLst>
            </p:cNvPr>
            <p:cNvSpPr/>
            <p:nvPr/>
          </p:nvSpPr>
          <p:spPr>
            <a:xfrm>
              <a:off x="4617572" y="2184650"/>
              <a:ext cx="253949" cy="409088"/>
            </a:xfrm>
            <a:custGeom>
              <a:avLst/>
              <a:gdLst/>
              <a:ahLst/>
              <a:cxnLst/>
              <a:rect l="l" t="t" r="r" b="b"/>
              <a:pathLst>
                <a:path w="5428" h="8744" extrusionOk="0">
                  <a:moveTo>
                    <a:pt x="1984" y="1"/>
                  </a:moveTo>
                  <a:cubicBezTo>
                    <a:pt x="1933" y="1"/>
                    <a:pt x="1880" y="14"/>
                    <a:pt x="1829" y="43"/>
                  </a:cubicBezTo>
                  <a:lnTo>
                    <a:pt x="215" y="1074"/>
                  </a:lnTo>
                  <a:cubicBezTo>
                    <a:pt x="79" y="1171"/>
                    <a:pt x="1" y="1404"/>
                    <a:pt x="98" y="1579"/>
                  </a:cubicBezTo>
                  <a:lnTo>
                    <a:pt x="3171" y="8542"/>
                  </a:lnTo>
                  <a:cubicBezTo>
                    <a:pt x="3211" y="8675"/>
                    <a:pt x="3314" y="8744"/>
                    <a:pt x="3431" y="8744"/>
                  </a:cubicBezTo>
                  <a:cubicBezTo>
                    <a:pt x="3485" y="8744"/>
                    <a:pt x="3543" y="8729"/>
                    <a:pt x="3599" y="8698"/>
                  </a:cubicBezTo>
                  <a:lnTo>
                    <a:pt x="5194" y="7686"/>
                  </a:lnTo>
                  <a:cubicBezTo>
                    <a:pt x="5349" y="7589"/>
                    <a:pt x="5427" y="7336"/>
                    <a:pt x="5330" y="7181"/>
                  </a:cubicBezTo>
                  <a:lnTo>
                    <a:pt x="2257" y="218"/>
                  </a:lnTo>
                  <a:cubicBezTo>
                    <a:pt x="2216" y="80"/>
                    <a:pt x="2106" y="1"/>
                    <a:pt x="1984" y="1"/>
                  </a:cubicBezTo>
                  <a:close/>
                </a:path>
              </a:pathLst>
            </a:custGeom>
            <a:solidFill>
              <a:srgbClr val="7339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5827;p57">
              <a:extLst>
                <a:ext uri="{FF2B5EF4-FFF2-40B4-BE49-F238E27FC236}">
                  <a16:creationId xmlns:a16="http://schemas.microsoft.com/office/drawing/2014/main" id="{9A37B26E-0480-33CE-229E-ADAD6BBD2F8A}"/>
                </a:ext>
              </a:extLst>
            </p:cNvPr>
            <p:cNvSpPr/>
            <p:nvPr/>
          </p:nvSpPr>
          <p:spPr>
            <a:xfrm>
              <a:off x="4643959" y="2222640"/>
              <a:ext cx="197526" cy="331051"/>
            </a:xfrm>
            <a:custGeom>
              <a:avLst/>
              <a:gdLst/>
              <a:ahLst/>
              <a:cxnLst/>
              <a:rect l="l" t="t" r="r" b="b"/>
              <a:pathLst>
                <a:path w="4222" h="7076" extrusionOk="0">
                  <a:moveTo>
                    <a:pt x="1366" y="0"/>
                  </a:moveTo>
                  <a:cubicBezTo>
                    <a:pt x="1326" y="0"/>
                    <a:pt x="1285" y="15"/>
                    <a:pt x="1246" y="48"/>
                  </a:cubicBezTo>
                  <a:lnTo>
                    <a:pt x="176" y="728"/>
                  </a:lnTo>
                  <a:cubicBezTo>
                    <a:pt x="40" y="787"/>
                    <a:pt x="1" y="962"/>
                    <a:pt x="79" y="1117"/>
                  </a:cubicBezTo>
                  <a:lnTo>
                    <a:pt x="2646" y="6913"/>
                  </a:lnTo>
                  <a:cubicBezTo>
                    <a:pt x="2701" y="7024"/>
                    <a:pt x="2786" y="7075"/>
                    <a:pt x="2878" y="7075"/>
                  </a:cubicBezTo>
                  <a:cubicBezTo>
                    <a:pt x="2917" y="7075"/>
                    <a:pt x="2956" y="7066"/>
                    <a:pt x="2996" y="7049"/>
                  </a:cubicBezTo>
                  <a:lnTo>
                    <a:pt x="4066" y="6369"/>
                  </a:lnTo>
                  <a:cubicBezTo>
                    <a:pt x="4183" y="6291"/>
                    <a:pt x="4221" y="6116"/>
                    <a:pt x="4163" y="5980"/>
                  </a:cubicBezTo>
                  <a:lnTo>
                    <a:pt x="1576" y="164"/>
                  </a:lnTo>
                  <a:cubicBezTo>
                    <a:pt x="1524" y="61"/>
                    <a:pt x="1447" y="0"/>
                    <a:pt x="1366" y="0"/>
                  </a:cubicBezTo>
                  <a:close/>
                </a:path>
              </a:pathLst>
            </a:custGeom>
            <a:solidFill>
              <a:srgbClr val="9350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5828;p57">
              <a:extLst>
                <a:ext uri="{FF2B5EF4-FFF2-40B4-BE49-F238E27FC236}">
                  <a16:creationId xmlns:a16="http://schemas.microsoft.com/office/drawing/2014/main" id="{E221D9B6-D93B-A365-9C62-71E4DCB63270}"/>
                </a:ext>
              </a:extLst>
            </p:cNvPr>
            <p:cNvSpPr/>
            <p:nvPr/>
          </p:nvSpPr>
          <p:spPr>
            <a:xfrm>
              <a:off x="4179007" y="2355650"/>
              <a:ext cx="31861" cy="115840"/>
            </a:xfrm>
            <a:custGeom>
              <a:avLst/>
              <a:gdLst/>
              <a:ahLst/>
              <a:cxnLst/>
              <a:rect l="l" t="t" r="r" b="b"/>
              <a:pathLst>
                <a:path w="681" h="2476" extrusionOk="0">
                  <a:moveTo>
                    <a:pt x="192" y="1"/>
                  </a:moveTo>
                  <a:cubicBezTo>
                    <a:pt x="154" y="1"/>
                    <a:pt x="111" y="42"/>
                    <a:pt x="98" y="83"/>
                  </a:cubicBezTo>
                  <a:cubicBezTo>
                    <a:pt x="0" y="453"/>
                    <a:pt x="98" y="822"/>
                    <a:pt x="214" y="1192"/>
                  </a:cubicBezTo>
                  <a:cubicBezTo>
                    <a:pt x="331" y="1542"/>
                    <a:pt x="448" y="1911"/>
                    <a:pt x="350" y="2300"/>
                  </a:cubicBezTo>
                  <a:cubicBezTo>
                    <a:pt x="331" y="2378"/>
                    <a:pt x="350" y="2456"/>
                    <a:pt x="428" y="2475"/>
                  </a:cubicBezTo>
                  <a:lnTo>
                    <a:pt x="448" y="2475"/>
                  </a:lnTo>
                  <a:cubicBezTo>
                    <a:pt x="506" y="2475"/>
                    <a:pt x="545" y="2417"/>
                    <a:pt x="584" y="2398"/>
                  </a:cubicBezTo>
                  <a:cubicBezTo>
                    <a:pt x="681" y="1931"/>
                    <a:pt x="545" y="1503"/>
                    <a:pt x="428" y="1114"/>
                  </a:cubicBezTo>
                  <a:cubicBezTo>
                    <a:pt x="311" y="744"/>
                    <a:pt x="234" y="453"/>
                    <a:pt x="311" y="180"/>
                  </a:cubicBezTo>
                  <a:cubicBezTo>
                    <a:pt x="331" y="103"/>
                    <a:pt x="292" y="44"/>
                    <a:pt x="234" y="25"/>
                  </a:cubicBezTo>
                  <a:cubicBezTo>
                    <a:pt x="222" y="8"/>
                    <a:pt x="208" y="1"/>
                    <a:pt x="192" y="1"/>
                  </a:cubicBezTo>
                  <a:close/>
                </a:path>
              </a:pathLst>
            </a:custGeom>
            <a:solidFill>
              <a:srgbClr val="7339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5829;p57">
              <a:extLst>
                <a:ext uri="{FF2B5EF4-FFF2-40B4-BE49-F238E27FC236}">
                  <a16:creationId xmlns:a16="http://schemas.microsoft.com/office/drawing/2014/main" id="{468B545D-69F0-C6E2-3685-FE026E0E5E18}"/>
                </a:ext>
              </a:extLst>
            </p:cNvPr>
            <p:cNvSpPr/>
            <p:nvPr/>
          </p:nvSpPr>
          <p:spPr>
            <a:xfrm>
              <a:off x="4153510" y="2434155"/>
              <a:ext cx="87394" cy="60072"/>
            </a:xfrm>
            <a:custGeom>
              <a:avLst/>
              <a:gdLst/>
              <a:ahLst/>
              <a:cxnLst/>
              <a:rect l="l" t="t" r="r" b="b"/>
              <a:pathLst>
                <a:path w="1868" h="1284" extrusionOk="0">
                  <a:moveTo>
                    <a:pt x="254" y="0"/>
                  </a:moveTo>
                  <a:cubicBezTo>
                    <a:pt x="98" y="0"/>
                    <a:pt x="1" y="97"/>
                    <a:pt x="1" y="233"/>
                  </a:cubicBezTo>
                  <a:lnTo>
                    <a:pt x="1" y="1031"/>
                  </a:lnTo>
                  <a:cubicBezTo>
                    <a:pt x="1" y="1186"/>
                    <a:pt x="98" y="1284"/>
                    <a:pt x="254" y="1284"/>
                  </a:cubicBezTo>
                  <a:lnTo>
                    <a:pt x="1634" y="1284"/>
                  </a:lnTo>
                  <a:cubicBezTo>
                    <a:pt x="1771" y="1284"/>
                    <a:pt x="1868" y="1186"/>
                    <a:pt x="1868" y="1031"/>
                  </a:cubicBezTo>
                  <a:lnTo>
                    <a:pt x="1868" y="233"/>
                  </a:lnTo>
                  <a:cubicBezTo>
                    <a:pt x="1868" y="97"/>
                    <a:pt x="1771" y="0"/>
                    <a:pt x="1634" y="0"/>
                  </a:cubicBezTo>
                  <a:close/>
                </a:path>
              </a:pathLst>
            </a:custGeom>
            <a:solidFill>
              <a:srgbClr val="E6D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5830;p57">
              <a:extLst>
                <a:ext uri="{FF2B5EF4-FFF2-40B4-BE49-F238E27FC236}">
                  <a16:creationId xmlns:a16="http://schemas.microsoft.com/office/drawing/2014/main" id="{E32B7188-2DED-F19D-B781-0E849EC3DE0B}"/>
                </a:ext>
              </a:extLst>
            </p:cNvPr>
            <p:cNvSpPr/>
            <p:nvPr/>
          </p:nvSpPr>
          <p:spPr>
            <a:xfrm>
              <a:off x="4083519" y="2457454"/>
              <a:ext cx="210158" cy="141431"/>
            </a:xfrm>
            <a:custGeom>
              <a:avLst/>
              <a:gdLst/>
              <a:ahLst/>
              <a:cxnLst/>
              <a:rect l="l" t="t" r="r" b="b"/>
              <a:pathLst>
                <a:path w="4492" h="3023" extrusionOk="0">
                  <a:moveTo>
                    <a:pt x="546" y="1"/>
                  </a:moveTo>
                  <a:cubicBezTo>
                    <a:pt x="248" y="1"/>
                    <a:pt x="1" y="312"/>
                    <a:pt x="19" y="688"/>
                  </a:cubicBezTo>
                  <a:lnTo>
                    <a:pt x="116" y="3022"/>
                  </a:lnTo>
                  <a:lnTo>
                    <a:pt x="4492" y="3022"/>
                  </a:lnTo>
                  <a:lnTo>
                    <a:pt x="4492" y="1116"/>
                  </a:lnTo>
                  <a:cubicBezTo>
                    <a:pt x="4492" y="805"/>
                    <a:pt x="4297" y="533"/>
                    <a:pt x="4025" y="494"/>
                  </a:cubicBezTo>
                  <a:lnTo>
                    <a:pt x="621" y="8"/>
                  </a:lnTo>
                  <a:cubicBezTo>
                    <a:pt x="596" y="3"/>
                    <a:pt x="571" y="1"/>
                    <a:pt x="546" y="1"/>
                  </a:cubicBezTo>
                  <a:close/>
                </a:path>
              </a:pathLst>
            </a:custGeom>
            <a:solidFill>
              <a:srgbClr val="F64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5831;p57">
              <a:extLst>
                <a:ext uri="{FF2B5EF4-FFF2-40B4-BE49-F238E27FC236}">
                  <a16:creationId xmlns:a16="http://schemas.microsoft.com/office/drawing/2014/main" id="{ABAA7F60-3041-5B9D-1FFC-2E1456C651C7}"/>
                </a:ext>
              </a:extLst>
            </p:cNvPr>
            <p:cNvSpPr/>
            <p:nvPr/>
          </p:nvSpPr>
          <p:spPr>
            <a:xfrm>
              <a:off x="4103449" y="2457782"/>
              <a:ext cx="191164" cy="110179"/>
            </a:xfrm>
            <a:custGeom>
              <a:avLst/>
              <a:gdLst/>
              <a:ahLst/>
              <a:cxnLst/>
              <a:rect l="l" t="t" r="r" b="b"/>
              <a:pathLst>
                <a:path w="4086" h="2355" extrusionOk="0">
                  <a:moveTo>
                    <a:pt x="195" y="1"/>
                  </a:moveTo>
                  <a:cubicBezTo>
                    <a:pt x="118" y="1"/>
                    <a:pt x="59" y="1"/>
                    <a:pt x="1" y="20"/>
                  </a:cubicBezTo>
                  <a:cubicBezTo>
                    <a:pt x="176" y="1323"/>
                    <a:pt x="1148" y="2354"/>
                    <a:pt x="2335" y="2354"/>
                  </a:cubicBezTo>
                  <a:cubicBezTo>
                    <a:pt x="3035" y="2354"/>
                    <a:pt x="3657" y="1985"/>
                    <a:pt x="4085" y="1440"/>
                  </a:cubicBezTo>
                  <a:lnTo>
                    <a:pt x="4085" y="1109"/>
                  </a:lnTo>
                  <a:lnTo>
                    <a:pt x="4066" y="1109"/>
                  </a:lnTo>
                  <a:cubicBezTo>
                    <a:pt x="4066" y="798"/>
                    <a:pt x="3871" y="526"/>
                    <a:pt x="3599" y="487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rgbClr val="F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5832;p57">
              <a:extLst>
                <a:ext uri="{FF2B5EF4-FFF2-40B4-BE49-F238E27FC236}">
                  <a16:creationId xmlns:a16="http://schemas.microsoft.com/office/drawing/2014/main" id="{CB7CE6EB-55DE-5A4E-CD57-EA89C0CFE4AA}"/>
                </a:ext>
              </a:extLst>
            </p:cNvPr>
            <p:cNvSpPr/>
            <p:nvPr/>
          </p:nvSpPr>
          <p:spPr>
            <a:xfrm>
              <a:off x="3939701" y="2362247"/>
              <a:ext cx="122857" cy="238463"/>
            </a:xfrm>
            <a:custGeom>
              <a:avLst/>
              <a:gdLst/>
              <a:ahLst/>
              <a:cxnLst/>
              <a:rect l="l" t="t" r="r" b="b"/>
              <a:pathLst>
                <a:path w="2626" h="5097" extrusionOk="0">
                  <a:moveTo>
                    <a:pt x="0" y="1"/>
                  </a:moveTo>
                  <a:lnTo>
                    <a:pt x="1653" y="5096"/>
                  </a:lnTo>
                  <a:lnTo>
                    <a:pt x="2626" y="5096"/>
                  </a:lnTo>
                  <a:lnTo>
                    <a:pt x="973" y="1"/>
                  </a:lnTo>
                  <a:close/>
                </a:path>
              </a:pathLst>
            </a:custGeom>
            <a:solidFill>
              <a:srgbClr val="D17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5833;p57">
              <a:extLst>
                <a:ext uri="{FF2B5EF4-FFF2-40B4-BE49-F238E27FC236}">
                  <a16:creationId xmlns:a16="http://schemas.microsoft.com/office/drawing/2014/main" id="{6E0766E4-C32B-C0E6-6667-99061B7E5070}"/>
                </a:ext>
              </a:extLst>
            </p:cNvPr>
            <p:cNvSpPr/>
            <p:nvPr/>
          </p:nvSpPr>
          <p:spPr>
            <a:xfrm>
              <a:off x="3784094" y="2241213"/>
              <a:ext cx="219328" cy="356736"/>
            </a:xfrm>
            <a:custGeom>
              <a:avLst/>
              <a:gdLst/>
              <a:ahLst/>
              <a:cxnLst/>
              <a:rect l="l" t="t" r="r" b="b"/>
              <a:pathLst>
                <a:path w="4688" h="7625" extrusionOk="0">
                  <a:moveTo>
                    <a:pt x="486" y="1"/>
                  </a:moveTo>
                  <a:lnTo>
                    <a:pt x="0" y="7625"/>
                  </a:lnTo>
                  <a:lnTo>
                    <a:pt x="4201" y="7625"/>
                  </a:lnTo>
                  <a:lnTo>
                    <a:pt x="4688" y="1"/>
                  </a:lnTo>
                  <a:close/>
                </a:path>
              </a:pathLst>
            </a:custGeom>
            <a:solidFill>
              <a:srgbClr val="FF8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5834;p57">
              <a:extLst>
                <a:ext uri="{FF2B5EF4-FFF2-40B4-BE49-F238E27FC236}">
                  <a16:creationId xmlns:a16="http://schemas.microsoft.com/office/drawing/2014/main" id="{3351CCD2-28A6-7E24-4047-21003242B040}"/>
                </a:ext>
              </a:extLst>
            </p:cNvPr>
            <p:cNvSpPr/>
            <p:nvPr/>
          </p:nvSpPr>
          <p:spPr>
            <a:xfrm>
              <a:off x="3771321" y="2241213"/>
              <a:ext cx="218439" cy="356736"/>
            </a:xfrm>
            <a:custGeom>
              <a:avLst/>
              <a:gdLst/>
              <a:ahLst/>
              <a:cxnLst/>
              <a:rect l="l" t="t" r="r" b="b"/>
              <a:pathLst>
                <a:path w="4669" h="7625" extrusionOk="0">
                  <a:moveTo>
                    <a:pt x="468" y="1"/>
                  </a:moveTo>
                  <a:lnTo>
                    <a:pt x="1" y="7625"/>
                  </a:lnTo>
                  <a:lnTo>
                    <a:pt x="4202" y="7625"/>
                  </a:lnTo>
                  <a:lnTo>
                    <a:pt x="4669" y="1"/>
                  </a:lnTo>
                  <a:close/>
                </a:path>
              </a:pathLst>
            </a:custGeom>
            <a:solidFill>
              <a:srgbClr val="FCBD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5835;p57">
              <a:extLst>
                <a:ext uri="{FF2B5EF4-FFF2-40B4-BE49-F238E27FC236}">
                  <a16:creationId xmlns:a16="http://schemas.microsoft.com/office/drawing/2014/main" id="{94EF7F4E-9CFC-0CEC-07D1-61215A871AC9}"/>
                </a:ext>
              </a:extLst>
            </p:cNvPr>
            <p:cNvSpPr/>
            <p:nvPr/>
          </p:nvSpPr>
          <p:spPr>
            <a:xfrm>
              <a:off x="3781333" y="2317660"/>
              <a:ext cx="203889" cy="192052"/>
            </a:xfrm>
            <a:custGeom>
              <a:avLst/>
              <a:gdLst/>
              <a:ahLst/>
              <a:cxnLst/>
              <a:rect l="l" t="t" r="r" b="b"/>
              <a:pathLst>
                <a:path w="4358" h="4105" extrusionOk="0">
                  <a:moveTo>
                    <a:pt x="176" y="1"/>
                  </a:moveTo>
                  <a:lnTo>
                    <a:pt x="1" y="2607"/>
                  </a:lnTo>
                  <a:cubicBezTo>
                    <a:pt x="759" y="2976"/>
                    <a:pt x="1615" y="3326"/>
                    <a:pt x="2568" y="3657"/>
                  </a:cubicBezTo>
                  <a:cubicBezTo>
                    <a:pt x="3113" y="3851"/>
                    <a:pt x="3657" y="3988"/>
                    <a:pt x="4163" y="4104"/>
                  </a:cubicBezTo>
                  <a:lnTo>
                    <a:pt x="4358" y="1167"/>
                  </a:lnTo>
                  <a:cubicBezTo>
                    <a:pt x="3988" y="1012"/>
                    <a:pt x="3618" y="895"/>
                    <a:pt x="3249" y="759"/>
                  </a:cubicBezTo>
                  <a:cubicBezTo>
                    <a:pt x="2121" y="389"/>
                    <a:pt x="1071" y="117"/>
                    <a:pt x="176" y="1"/>
                  </a:cubicBezTo>
                  <a:close/>
                </a:path>
              </a:pathLst>
            </a:custGeom>
            <a:solidFill>
              <a:srgbClr val="FF8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5836;p57">
              <a:extLst>
                <a:ext uri="{FF2B5EF4-FFF2-40B4-BE49-F238E27FC236}">
                  <a16:creationId xmlns:a16="http://schemas.microsoft.com/office/drawing/2014/main" id="{5993A8EC-E602-6D72-04FD-161E611DEE97}"/>
                </a:ext>
              </a:extLst>
            </p:cNvPr>
            <p:cNvSpPr/>
            <p:nvPr/>
          </p:nvSpPr>
          <p:spPr>
            <a:xfrm>
              <a:off x="3803182" y="2277612"/>
              <a:ext cx="148355" cy="288523"/>
            </a:xfrm>
            <a:custGeom>
              <a:avLst/>
              <a:gdLst/>
              <a:ahLst/>
              <a:cxnLst/>
              <a:rect l="l" t="t" r="r" b="b"/>
              <a:pathLst>
                <a:path w="3171" h="6167" extrusionOk="0">
                  <a:moveTo>
                    <a:pt x="390" y="1"/>
                  </a:moveTo>
                  <a:lnTo>
                    <a:pt x="1" y="6166"/>
                  </a:lnTo>
                  <a:lnTo>
                    <a:pt x="2782" y="6166"/>
                  </a:lnTo>
                  <a:lnTo>
                    <a:pt x="3171" y="1"/>
                  </a:lnTo>
                  <a:close/>
                </a:path>
              </a:pathLst>
            </a:custGeom>
            <a:solidFill>
              <a:srgbClr val="F1E2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5837;p57">
              <a:extLst>
                <a:ext uri="{FF2B5EF4-FFF2-40B4-BE49-F238E27FC236}">
                  <a16:creationId xmlns:a16="http://schemas.microsoft.com/office/drawing/2014/main" id="{AD54F5B1-AE0F-74C7-0DC7-B418315D48DA}"/>
                </a:ext>
              </a:extLst>
            </p:cNvPr>
            <p:cNvSpPr/>
            <p:nvPr/>
          </p:nvSpPr>
          <p:spPr>
            <a:xfrm>
              <a:off x="3507453" y="2588827"/>
              <a:ext cx="1842674" cy="77382"/>
            </a:xfrm>
            <a:custGeom>
              <a:avLst/>
              <a:gdLst/>
              <a:ahLst/>
              <a:cxnLst/>
              <a:rect l="l" t="t" r="r" b="b"/>
              <a:pathLst>
                <a:path w="39386" h="1654" extrusionOk="0">
                  <a:moveTo>
                    <a:pt x="370" y="0"/>
                  </a:moveTo>
                  <a:cubicBezTo>
                    <a:pt x="176" y="0"/>
                    <a:pt x="1" y="156"/>
                    <a:pt x="1" y="350"/>
                  </a:cubicBezTo>
                  <a:lnTo>
                    <a:pt x="1" y="1284"/>
                  </a:lnTo>
                  <a:cubicBezTo>
                    <a:pt x="1" y="1479"/>
                    <a:pt x="176" y="1654"/>
                    <a:pt x="370" y="1654"/>
                  </a:cubicBezTo>
                  <a:lnTo>
                    <a:pt x="39016" y="1654"/>
                  </a:lnTo>
                  <a:cubicBezTo>
                    <a:pt x="39211" y="1654"/>
                    <a:pt x="39386" y="1479"/>
                    <a:pt x="39386" y="1284"/>
                  </a:cubicBezTo>
                  <a:lnTo>
                    <a:pt x="39386" y="350"/>
                  </a:lnTo>
                  <a:cubicBezTo>
                    <a:pt x="39386" y="156"/>
                    <a:pt x="39211" y="0"/>
                    <a:pt x="39016" y="0"/>
                  </a:cubicBezTo>
                  <a:close/>
                </a:path>
              </a:pathLst>
            </a:custGeom>
            <a:solidFill>
              <a:srgbClr val="9B5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5838;p57">
              <a:extLst>
                <a:ext uri="{FF2B5EF4-FFF2-40B4-BE49-F238E27FC236}">
                  <a16:creationId xmlns:a16="http://schemas.microsoft.com/office/drawing/2014/main" id="{8B609463-28AF-87BF-3661-54BD60021EDE}"/>
                </a:ext>
              </a:extLst>
            </p:cNvPr>
            <p:cNvSpPr/>
            <p:nvPr/>
          </p:nvSpPr>
          <p:spPr>
            <a:xfrm>
              <a:off x="3734034" y="2588827"/>
              <a:ext cx="868142" cy="78318"/>
            </a:xfrm>
            <a:custGeom>
              <a:avLst/>
              <a:gdLst/>
              <a:ahLst/>
              <a:cxnLst/>
              <a:rect l="l" t="t" r="r" b="b"/>
              <a:pathLst>
                <a:path w="18556" h="1674" extrusionOk="0">
                  <a:moveTo>
                    <a:pt x="1304" y="0"/>
                  </a:moveTo>
                  <a:lnTo>
                    <a:pt x="1" y="1673"/>
                  </a:lnTo>
                  <a:lnTo>
                    <a:pt x="17213" y="1673"/>
                  </a:lnTo>
                  <a:lnTo>
                    <a:pt x="18555" y="0"/>
                  </a:lnTo>
                  <a:close/>
                </a:path>
              </a:pathLst>
            </a:custGeom>
            <a:solidFill>
              <a:srgbClr val="9B5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5839;p57">
              <a:extLst>
                <a:ext uri="{FF2B5EF4-FFF2-40B4-BE49-F238E27FC236}">
                  <a16:creationId xmlns:a16="http://schemas.microsoft.com/office/drawing/2014/main" id="{1F58D78B-15BD-9193-E2A7-8126A3E43375}"/>
                </a:ext>
              </a:extLst>
            </p:cNvPr>
            <p:cNvSpPr/>
            <p:nvPr/>
          </p:nvSpPr>
          <p:spPr>
            <a:xfrm>
              <a:off x="4680357" y="2588827"/>
              <a:ext cx="291237" cy="78318"/>
            </a:xfrm>
            <a:custGeom>
              <a:avLst/>
              <a:gdLst/>
              <a:ahLst/>
              <a:cxnLst/>
              <a:rect l="l" t="t" r="r" b="b"/>
              <a:pathLst>
                <a:path w="6225" h="1674" extrusionOk="0">
                  <a:moveTo>
                    <a:pt x="1304" y="0"/>
                  </a:moveTo>
                  <a:lnTo>
                    <a:pt x="1" y="1673"/>
                  </a:lnTo>
                  <a:lnTo>
                    <a:pt x="4902" y="1673"/>
                  </a:lnTo>
                  <a:lnTo>
                    <a:pt x="6225" y="0"/>
                  </a:lnTo>
                  <a:close/>
                </a:path>
              </a:pathLst>
            </a:custGeom>
            <a:solidFill>
              <a:srgbClr val="9B5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5840;p57">
              <a:extLst>
                <a:ext uri="{FF2B5EF4-FFF2-40B4-BE49-F238E27FC236}">
                  <a16:creationId xmlns:a16="http://schemas.microsoft.com/office/drawing/2014/main" id="{6741A33A-DE5D-CE64-2997-FD785E101508}"/>
                </a:ext>
              </a:extLst>
            </p:cNvPr>
            <p:cNvSpPr/>
            <p:nvPr/>
          </p:nvSpPr>
          <p:spPr>
            <a:xfrm>
              <a:off x="3804118" y="2348585"/>
              <a:ext cx="131980" cy="217550"/>
            </a:xfrm>
            <a:custGeom>
              <a:avLst/>
              <a:gdLst/>
              <a:ahLst/>
              <a:cxnLst/>
              <a:rect l="l" t="t" r="r" b="b"/>
              <a:pathLst>
                <a:path w="2821" h="4650" extrusionOk="0">
                  <a:moveTo>
                    <a:pt x="1439" y="1"/>
                  </a:moveTo>
                  <a:cubicBezTo>
                    <a:pt x="1050" y="1"/>
                    <a:pt x="739" y="409"/>
                    <a:pt x="739" y="915"/>
                  </a:cubicBezTo>
                  <a:cubicBezTo>
                    <a:pt x="739" y="1265"/>
                    <a:pt x="875" y="1557"/>
                    <a:pt x="1070" y="1732"/>
                  </a:cubicBezTo>
                  <a:cubicBezTo>
                    <a:pt x="584" y="2043"/>
                    <a:pt x="195" y="2938"/>
                    <a:pt x="39" y="4105"/>
                  </a:cubicBezTo>
                  <a:lnTo>
                    <a:pt x="0" y="4649"/>
                  </a:lnTo>
                  <a:lnTo>
                    <a:pt x="2781" y="4649"/>
                  </a:lnTo>
                  <a:lnTo>
                    <a:pt x="2820" y="3579"/>
                  </a:lnTo>
                  <a:cubicBezTo>
                    <a:pt x="2626" y="2646"/>
                    <a:pt x="2276" y="1946"/>
                    <a:pt x="1828" y="1693"/>
                  </a:cubicBezTo>
                  <a:cubicBezTo>
                    <a:pt x="2023" y="1537"/>
                    <a:pt x="2140" y="1246"/>
                    <a:pt x="2140" y="915"/>
                  </a:cubicBezTo>
                  <a:cubicBezTo>
                    <a:pt x="2140" y="409"/>
                    <a:pt x="1828" y="1"/>
                    <a:pt x="1439" y="1"/>
                  </a:cubicBezTo>
                  <a:close/>
                </a:path>
              </a:pathLst>
            </a:custGeom>
            <a:solidFill>
              <a:srgbClr val="D4B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5841;p57">
              <a:extLst>
                <a:ext uri="{FF2B5EF4-FFF2-40B4-BE49-F238E27FC236}">
                  <a16:creationId xmlns:a16="http://schemas.microsoft.com/office/drawing/2014/main" id="{F10FD149-CD46-BCBD-9990-284C56072404}"/>
                </a:ext>
              </a:extLst>
            </p:cNvPr>
            <p:cNvSpPr/>
            <p:nvPr/>
          </p:nvSpPr>
          <p:spPr>
            <a:xfrm>
              <a:off x="3797708" y="2271249"/>
              <a:ext cx="159303" cy="300313"/>
            </a:xfrm>
            <a:custGeom>
              <a:avLst/>
              <a:gdLst/>
              <a:ahLst/>
              <a:cxnLst/>
              <a:rect l="l" t="t" r="r" b="b"/>
              <a:pathLst>
                <a:path w="3405" h="6419" extrusionOk="0">
                  <a:moveTo>
                    <a:pt x="3249" y="176"/>
                  </a:moveTo>
                  <a:lnTo>
                    <a:pt x="2860" y="6263"/>
                  </a:lnTo>
                  <a:lnTo>
                    <a:pt x="137" y="6263"/>
                  </a:lnTo>
                  <a:lnTo>
                    <a:pt x="526" y="176"/>
                  </a:lnTo>
                  <a:close/>
                  <a:moveTo>
                    <a:pt x="390" y="1"/>
                  </a:moveTo>
                  <a:lnTo>
                    <a:pt x="1" y="6419"/>
                  </a:lnTo>
                  <a:lnTo>
                    <a:pt x="3016" y="6419"/>
                  </a:lnTo>
                  <a:lnTo>
                    <a:pt x="3405" y="1"/>
                  </a:lnTo>
                  <a:close/>
                </a:path>
              </a:pathLst>
            </a:custGeom>
            <a:solidFill>
              <a:srgbClr val="D17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275BCE9A-3028-31A7-4E01-B206952B9D26}"/>
              </a:ext>
            </a:extLst>
          </p:cNvPr>
          <p:cNvSpPr/>
          <p:nvPr/>
        </p:nvSpPr>
        <p:spPr>
          <a:xfrm>
            <a:off x="1283967" y="2310250"/>
            <a:ext cx="9839902" cy="394169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9409F114-2682-4DA5-95E4-600D3D738A0A}"/>
              </a:ext>
            </a:extLst>
          </p:cNvPr>
          <p:cNvSpPr/>
          <p:nvPr/>
        </p:nvSpPr>
        <p:spPr>
          <a:xfrm>
            <a:off x="1389195" y="2441586"/>
            <a:ext cx="9611301" cy="36615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 defTabSz="457200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endParaRPr lang="en-US" sz="4000" dirty="0">
              <a:solidFill>
                <a:srgbClr val="001A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 defTabSz="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ự giác thực hiện một số công việc nhà phù hợp với lứa tuổi như gấp quần áo, tự dọn đồ chơi, góc học tập…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BF0D6B-BCD9-AC43-6E85-C6EE856CFE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4458" y="0"/>
            <a:ext cx="262760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80" fill="hold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80" fill="hold">
                                          <p:stCondLst>
                                            <p:cond delay="11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80" fill="hold">
                                          <p:stCondLst>
                                            <p:cond delay="17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80" fill="hold">
                                          <p:stCondLst>
                                            <p:cond delay="23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9281-3B8A-E684-0FDD-9FC7F6027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970B5-9707-999E-CD9B-294872440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1CEDD-95B5-4CBE-E112-68732F079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41739"/>
            <a:ext cx="8427829" cy="40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3D7E1">
                <a:alpha val="100000"/>
              </a:srgbClr>
            </a:gs>
            <a:gs pos="100000">
              <a:srgbClr val="FCF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782386" y="5662621"/>
            <a:ext cx="13756771" cy="3101526"/>
          </a:xfrm>
          <a:custGeom>
            <a:avLst/>
            <a:gdLst/>
            <a:ahLst/>
            <a:cxnLst/>
            <a:rect l="l" t="t" r="r" b="b"/>
            <a:pathLst>
              <a:path w="20642620" h="4653972">
                <a:moveTo>
                  <a:pt x="0" y="0"/>
                </a:moveTo>
                <a:lnTo>
                  <a:pt x="20642620" y="0"/>
                </a:lnTo>
                <a:lnTo>
                  <a:pt x="20642620" y="4653972"/>
                </a:lnTo>
                <a:lnTo>
                  <a:pt x="0" y="4653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53619" y="-86082"/>
            <a:ext cx="5686842" cy="6041797"/>
          </a:xfrm>
          <a:custGeom>
            <a:avLst/>
            <a:gdLst/>
            <a:ahLst/>
            <a:cxnLst/>
            <a:rect l="l" t="t" r="r" b="b"/>
            <a:pathLst>
              <a:path w="8533348" h="9065974">
                <a:moveTo>
                  <a:pt x="0" y="0"/>
                </a:moveTo>
                <a:lnTo>
                  <a:pt x="8533348" y="0"/>
                </a:lnTo>
                <a:lnTo>
                  <a:pt x="8533348" y="9065974"/>
                </a:lnTo>
                <a:lnTo>
                  <a:pt x="0" y="9065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593372" y="1145488"/>
            <a:ext cx="6941846" cy="5171070"/>
          </a:xfrm>
          <a:custGeom>
            <a:avLst/>
            <a:gdLst/>
            <a:ahLst/>
            <a:cxnLst/>
            <a:rect l="l" t="t" r="r" b="b"/>
            <a:pathLst>
              <a:path w="11110012" h="8665809">
                <a:moveTo>
                  <a:pt x="0" y="0"/>
                </a:moveTo>
                <a:lnTo>
                  <a:pt x="11110011" y="0"/>
                </a:lnTo>
                <a:lnTo>
                  <a:pt x="11110011" y="8665810"/>
                </a:lnTo>
                <a:lnTo>
                  <a:pt x="0" y="8665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742967" y="2863723"/>
            <a:ext cx="5446828" cy="4008230"/>
          </a:xfrm>
          <a:custGeom>
            <a:avLst/>
            <a:gdLst/>
            <a:ahLst/>
            <a:cxnLst/>
            <a:rect l="l" t="t" r="r" b="b"/>
            <a:pathLst>
              <a:path w="9074817" h="6874174">
                <a:moveTo>
                  <a:pt x="0" y="0"/>
                </a:moveTo>
                <a:lnTo>
                  <a:pt x="9074817" y="0"/>
                </a:lnTo>
                <a:lnTo>
                  <a:pt x="9074817" y="6874173"/>
                </a:lnTo>
                <a:lnTo>
                  <a:pt x="0" y="68741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415229" y="5133355"/>
            <a:ext cx="3505789" cy="1183204"/>
          </a:xfrm>
          <a:custGeom>
            <a:avLst/>
            <a:gdLst/>
            <a:ahLst/>
            <a:cxnLst/>
            <a:rect l="l" t="t" r="r" b="b"/>
            <a:pathLst>
              <a:path w="5260586" h="1775448">
                <a:moveTo>
                  <a:pt x="0" y="0"/>
                </a:moveTo>
                <a:lnTo>
                  <a:pt x="5260586" y="0"/>
                </a:lnTo>
                <a:lnTo>
                  <a:pt x="5260586" y="1775448"/>
                </a:lnTo>
                <a:lnTo>
                  <a:pt x="0" y="1775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500336" y="2434047"/>
            <a:ext cx="4368209" cy="1775383"/>
          </a:xfrm>
          <a:custGeom>
            <a:avLst/>
            <a:gdLst/>
            <a:ahLst/>
            <a:cxnLst/>
            <a:rect l="l" t="t" r="r" b="b"/>
            <a:pathLst>
              <a:path w="6554684" h="2664038">
                <a:moveTo>
                  <a:pt x="0" y="0"/>
                </a:moveTo>
                <a:lnTo>
                  <a:pt x="6554684" y="0"/>
                </a:lnTo>
                <a:lnTo>
                  <a:pt x="6554684" y="2664038"/>
                </a:lnTo>
                <a:lnTo>
                  <a:pt x="0" y="26640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644691" y="541441"/>
            <a:ext cx="2928013" cy="1190041"/>
          </a:xfrm>
          <a:custGeom>
            <a:avLst/>
            <a:gdLst/>
            <a:ahLst/>
            <a:cxnLst/>
            <a:rect l="l" t="t" r="r" b="b"/>
            <a:pathLst>
              <a:path w="4393609" h="1785707">
                <a:moveTo>
                  <a:pt x="0" y="0"/>
                </a:moveTo>
                <a:lnTo>
                  <a:pt x="4393609" y="0"/>
                </a:lnTo>
                <a:lnTo>
                  <a:pt x="4393609" y="1785707"/>
                </a:lnTo>
                <a:lnTo>
                  <a:pt x="0" y="17857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716566" y="821693"/>
            <a:ext cx="1373994" cy="629539"/>
          </a:xfrm>
          <a:custGeom>
            <a:avLst/>
            <a:gdLst/>
            <a:ahLst/>
            <a:cxnLst/>
            <a:rect l="l" t="t" r="r" b="b"/>
            <a:pathLst>
              <a:path w="2061737" h="944650">
                <a:moveTo>
                  <a:pt x="0" y="0"/>
                </a:moveTo>
                <a:lnTo>
                  <a:pt x="2061736" y="0"/>
                </a:lnTo>
                <a:lnTo>
                  <a:pt x="2061736" y="944650"/>
                </a:lnTo>
                <a:lnTo>
                  <a:pt x="0" y="9446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4C81858-A3D2-B5B4-ECA3-DEFCC04889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6873" y="733416"/>
            <a:ext cx="2005294" cy="11824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A9BE989-45B7-56FB-5C03-64CD5AA03A3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178" y="123903"/>
            <a:ext cx="1515332" cy="151533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E5951C-39AE-ED56-E75E-FC7E95A54B3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058" y="5102374"/>
            <a:ext cx="1515332" cy="15153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B42A24-A012-3ED9-3425-650C90D7C4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7735" y="2048931"/>
            <a:ext cx="7181710" cy="20057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BB33C5-5AC6-7DE3-470C-7521531CE84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12908" y="4016010"/>
            <a:ext cx="2267909" cy="963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8EAF0">
                <a:alpha val="100000"/>
              </a:srgbClr>
            </a:gs>
            <a:gs pos="100000">
              <a:srgbClr val="FCFFEB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685" y="839219"/>
            <a:ext cx="6276811" cy="3008876"/>
            <a:chOff x="0" y="0"/>
            <a:chExt cx="2076477" cy="7274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6477" cy="727404"/>
            </a:xfrm>
            <a:custGeom>
              <a:avLst/>
              <a:gdLst/>
              <a:ahLst/>
              <a:cxnLst/>
              <a:rect l="l" t="t" r="r" b="b"/>
              <a:pathLst>
                <a:path w="2076477" h="727404">
                  <a:moveTo>
                    <a:pt x="50080" y="0"/>
                  </a:moveTo>
                  <a:lnTo>
                    <a:pt x="2026396" y="0"/>
                  </a:lnTo>
                  <a:cubicBezTo>
                    <a:pt x="2054055" y="0"/>
                    <a:pt x="2076477" y="22422"/>
                    <a:pt x="2076477" y="50080"/>
                  </a:cubicBezTo>
                  <a:lnTo>
                    <a:pt x="2076477" y="677324"/>
                  </a:lnTo>
                  <a:cubicBezTo>
                    <a:pt x="2076477" y="690606"/>
                    <a:pt x="2071200" y="703344"/>
                    <a:pt x="2061808" y="712736"/>
                  </a:cubicBezTo>
                  <a:cubicBezTo>
                    <a:pt x="2052417" y="722127"/>
                    <a:pt x="2039678" y="727404"/>
                    <a:pt x="2026396" y="727404"/>
                  </a:cubicBezTo>
                  <a:lnTo>
                    <a:pt x="50080" y="727404"/>
                  </a:lnTo>
                  <a:cubicBezTo>
                    <a:pt x="36798" y="727404"/>
                    <a:pt x="24060" y="722127"/>
                    <a:pt x="14668" y="712736"/>
                  </a:cubicBezTo>
                  <a:cubicBezTo>
                    <a:pt x="5276" y="703344"/>
                    <a:pt x="0" y="690606"/>
                    <a:pt x="0" y="677324"/>
                  </a:cubicBezTo>
                  <a:lnTo>
                    <a:pt x="0" y="50080"/>
                  </a:lnTo>
                  <a:cubicBezTo>
                    <a:pt x="0" y="36798"/>
                    <a:pt x="5276" y="24060"/>
                    <a:pt x="14668" y="14668"/>
                  </a:cubicBezTo>
                  <a:cubicBezTo>
                    <a:pt x="24060" y="5276"/>
                    <a:pt x="36798" y="0"/>
                    <a:pt x="5008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93F5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4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6477" cy="765504"/>
            </a:xfrm>
            <a:prstGeom prst="rect">
              <a:avLst/>
            </a:prstGeom>
          </p:spPr>
          <p:txBody>
            <a:bodyPr lIns="33854" tIns="33854" rIns="33854" bIns="33854" rtlCol="0" anchor="ctr"/>
            <a:lstStyle/>
            <a:p>
              <a:pPr marL="0" marR="0" lvl="0" indent="0" algn="ctr" defTabSz="609417" rtl="0" eaLnBrk="1" fontAlgn="auto" latinLnBrk="0" hangingPunct="1">
                <a:lnSpc>
                  <a:spcPts val="177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2204" y="5562535"/>
            <a:ext cx="12187592" cy="44789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464760" y="-308700"/>
            <a:ext cx="5129992" cy="5871236"/>
          </a:xfrm>
          <a:custGeom>
            <a:avLst/>
            <a:gdLst/>
            <a:ahLst/>
            <a:cxnLst/>
            <a:rect l="l" t="t" r="r" b="b"/>
            <a:pathLst>
              <a:path w="7697771" h="8810039">
                <a:moveTo>
                  <a:pt x="0" y="0"/>
                </a:moveTo>
                <a:lnTo>
                  <a:pt x="7697771" y="0"/>
                </a:lnTo>
                <a:lnTo>
                  <a:pt x="7697771" y="8810038"/>
                </a:lnTo>
                <a:lnTo>
                  <a:pt x="0" y="8810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655276" y="1651077"/>
            <a:ext cx="6534519" cy="5260288"/>
          </a:xfrm>
          <a:custGeom>
            <a:avLst/>
            <a:gdLst/>
            <a:ahLst/>
            <a:cxnLst/>
            <a:rect l="l" t="t" r="r" b="b"/>
            <a:pathLst>
              <a:path w="9805325" h="7893287">
                <a:moveTo>
                  <a:pt x="0" y="0"/>
                </a:moveTo>
                <a:lnTo>
                  <a:pt x="9805325" y="0"/>
                </a:lnTo>
                <a:lnTo>
                  <a:pt x="9805325" y="7893287"/>
                </a:lnTo>
                <a:lnTo>
                  <a:pt x="0" y="7893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84522" y="4043328"/>
            <a:ext cx="5009168" cy="5703038"/>
          </a:xfrm>
          <a:custGeom>
            <a:avLst/>
            <a:gdLst/>
            <a:ahLst/>
            <a:cxnLst/>
            <a:rect l="l" t="t" r="r" b="b"/>
            <a:pathLst>
              <a:path w="7516470" h="8557651">
                <a:moveTo>
                  <a:pt x="0" y="0"/>
                </a:moveTo>
                <a:lnTo>
                  <a:pt x="7516470" y="0"/>
                </a:lnTo>
                <a:lnTo>
                  <a:pt x="7516470" y="8557652"/>
                </a:lnTo>
                <a:lnTo>
                  <a:pt x="0" y="8557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red letters&#10;&#10;AI-generated content may be incorrect.">
            <a:extLst>
              <a:ext uri="{FF2B5EF4-FFF2-40B4-BE49-F238E27FC236}">
                <a16:creationId xmlns:a16="http://schemas.microsoft.com/office/drawing/2014/main" id="{9A2290F2-5552-221C-31BC-0904B5ED0B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79" y="1639471"/>
            <a:ext cx="6274653" cy="147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8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064671A-E392-0B8A-71B6-DB0EE6117E34}"/>
              </a:ext>
            </a:extLst>
          </p:cNvPr>
          <p:cNvGrpSpPr/>
          <p:nvPr/>
        </p:nvGrpSpPr>
        <p:grpSpPr>
          <a:xfrm>
            <a:off x="754911" y="-170123"/>
            <a:ext cx="10507279" cy="1445958"/>
            <a:chOff x="1688033" y="5308071"/>
            <a:chExt cx="10507279" cy="1296389"/>
          </a:xfrm>
        </p:grpSpPr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5A2EB4BC-2A12-A43B-77FE-7BFAEE31704E}"/>
                </a:ext>
              </a:extLst>
            </p:cNvPr>
            <p:cNvSpPr/>
            <p:nvPr/>
          </p:nvSpPr>
          <p:spPr>
            <a:xfrm>
              <a:off x="2084633" y="5677900"/>
              <a:ext cx="10110679" cy="926560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Quan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sát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cho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biết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mọi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người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gia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đình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 Hoa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cùng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tham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gia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công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nhà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như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thế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.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FAF0B7B3-D621-9BC4-E04D-B5D51CF87102}"/>
                </a:ext>
              </a:extLst>
            </p:cNvPr>
            <p:cNvSpPr txBox="1"/>
            <p:nvPr/>
          </p:nvSpPr>
          <p:spPr>
            <a:xfrm>
              <a:off x="1688033" y="5308071"/>
              <a:ext cx="698577" cy="1186542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NTH-LuoLuoNotangYuanTi 1" charset="-128"/>
                  <a:ea typeface="LNTH-LuoLuoNotangYuanTi 1" charset="-128"/>
                  <a:cs typeface="LNTH-LuoLuoNotangYuanTi 1" charset="-128"/>
                </a:rPr>
                <a:t>?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NTH-LuoLuoNotangYuanTi 1" charset="-128"/>
                <a:ea typeface="LNTH-LuoLuoNotangYuanTi 1" charset="-128"/>
                <a:cs typeface="LNTH-LuoLuoNotangYuanTi 1" charset="-128"/>
              </a:endParaRPr>
            </a:p>
          </p:txBody>
        </p:sp>
      </p:grpSp>
      <p:pic>
        <p:nvPicPr>
          <p:cNvPr id="153" name="Image to video 丨 A happy family cooking together in a cozy kitchen. The mother i">
            <a:hlinkClick r:id="" action="ppaction://media"/>
            <a:extLst>
              <a:ext uri="{FF2B5EF4-FFF2-40B4-BE49-F238E27FC236}">
                <a16:creationId xmlns:a16="http://schemas.microsoft.com/office/drawing/2014/main" id="{7767163D-55DA-8297-EA63-EA717BD557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0809" y="1469065"/>
            <a:ext cx="8379518" cy="465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1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>
            <a:extLst>
              <a:ext uri="{FF2B5EF4-FFF2-40B4-BE49-F238E27FC236}">
                <a16:creationId xmlns:a16="http://schemas.microsoft.com/office/drawing/2014/main" id="{DD17BBF9-BBE9-F744-3083-27DE6231EC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09" y="1542048"/>
            <a:ext cx="10144911" cy="4245062"/>
          </a:xfrm>
          <a:prstGeom prst="rect">
            <a:avLst/>
          </a:prstGeom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D6FCB4AE-5E32-0D10-5136-52FED4DDC04D}"/>
              </a:ext>
            </a:extLst>
          </p:cNvPr>
          <p:cNvSpPr txBox="1"/>
          <p:nvPr/>
        </p:nvSpPr>
        <p:spPr>
          <a:xfrm>
            <a:off x="1312234" y="2094073"/>
            <a:ext cx="2315944" cy="6469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4F24AED1-3C40-E0BE-BBC5-1669F079B719}"/>
              </a:ext>
            </a:extLst>
          </p:cNvPr>
          <p:cNvSpPr txBox="1"/>
          <p:nvPr/>
        </p:nvSpPr>
        <p:spPr>
          <a:xfrm>
            <a:off x="207333" y="3846673"/>
            <a:ext cx="3286125" cy="6469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 rửa hoa quả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2373CE2A-D671-5B95-EB50-27F1C4634CAA}"/>
              </a:ext>
            </a:extLst>
          </p:cNvPr>
          <p:cNvSpPr txBox="1"/>
          <p:nvPr/>
        </p:nvSpPr>
        <p:spPr>
          <a:xfrm>
            <a:off x="7208208" y="1703548"/>
            <a:ext cx="4667251" cy="6469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7788D7EA-55E6-EF26-3AE1-984D67D0201E}"/>
              </a:ext>
            </a:extLst>
          </p:cNvPr>
          <p:cNvSpPr txBox="1"/>
          <p:nvPr/>
        </p:nvSpPr>
        <p:spPr>
          <a:xfrm>
            <a:off x="5655633" y="5351623"/>
            <a:ext cx="4667251" cy="6469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 trai Hoa xếp bát đũa.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00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9" grpId="0" animBg="1"/>
      <p:bldP spid="150" grpId="0" animBg="1"/>
      <p:bldP spid="1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8EAF0">
                <a:alpha val="100000"/>
              </a:srgbClr>
            </a:gs>
            <a:gs pos="100000">
              <a:srgbClr val="FCFFEB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685" y="839219"/>
            <a:ext cx="6725625" cy="3008876"/>
            <a:chOff x="0" y="0"/>
            <a:chExt cx="2076477" cy="7274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6477" cy="727404"/>
            </a:xfrm>
            <a:custGeom>
              <a:avLst/>
              <a:gdLst/>
              <a:ahLst/>
              <a:cxnLst/>
              <a:rect l="l" t="t" r="r" b="b"/>
              <a:pathLst>
                <a:path w="2076477" h="727404">
                  <a:moveTo>
                    <a:pt x="50080" y="0"/>
                  </a:moveTo>
                  <a:lnTo>
                    <a:pt x="2026396" y="0"/>
                  </a:lnTo>
                  <a:cubicBezTo>
                    <a:pt x="2054055" y="0"/>
                    <a:pt x="2076477" y="22422"/>
                    <a:pt x="2076477" y="50080"/>
                  </a:cubicBezTo>
                  <a:lnTo>
                    <a:pt x="2076477" y="677324"/>
                  </a:lnTo>
                  <a:cubicBezTo>
                    <a:pt x="2076477" y="690606"/>
                    <a:pt x="2071200" y="703344"/>
                    <a:pt x="2061808" y="712736"/>
                  </a:cubicBezTo>
                  <a:cubicBezTo>
                    <a:pt x="2052417" y="722127"/>
                    <a:pt x="2039678" y="727404"/>
                    <a:pt x="2026396" y="727404"/>
                  </a:cubicBezTo>
                  <a:lnTo>
                    <a:pt x="50080" y="727404"/>
                  </a:lnTo>
                  <a:cubicBezTo>
                    <a:pt x="36798" y="727404"/>
                    <a:pt x="24060" y="722127"/>
                    <a:pt x="14668" y="712736"/>
                  </a:cubicBezTo>
                  <a:cubicBezTo>
                    <a:pt x="5276" y="703344"/>
                    <a:pt x="0" y="690606"/>
                    <a:pt x="0" y="677324"/>
                  </a:cubicBezTo>
                  <a:lnTo>
                    <a:pt x="0" y="50080"/>
                  </a:lnTo>
                  <a:cubicBezTo>
                    <a:pt x="0" y="36798"/>
                    <a:pt x="5276" y="24060"/>
                    <a:pt x="14668" y="14668"/>
                  </a:cubicBezTo>
                  <a:cubicBezTo>
                    <a:pt x="24060" y="5276"/>
                    <a:pt x="36798" y="0"/>
                    <a:pt x="5008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93F5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4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6477" cy="765504"/>
            </a:xfrm>
            <a:prstGeom prst="rect">
              <a:avLst/>
            </a:prstGeom>
          </p:spPr>
          <p:txBody>
            <a:bodyPr lIns="33854" tIns="33854" rIns="33854" bIns="33854" rtlCol="0" anchor="ctr"/>
            <a:lstStyle/>
            <a:p>
              <a:pPr marL="0" marR="0" lvl="0" indent="0" algn="ctr" defTabSz="609417" rtl="0" eaLnBrk="1" fontAlgn="auto" latinLnBrk="0" hangingPunct="1">
                <a:lnSpc>
                  <a:spcPts val="177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2204" y="5562535"/>
            <a:ext cx="12187592" cy="44789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464760" y="-308700"/>
            <a:ext cx="5129992" cy="5871236"/>
          </a:xfrm>
          <a:custGeom>
            <a:avLst/>
            <a:gdLst/>
            <a:ahLst/>
            <a:cxnLst/>
            <a:rect l="l" t="t" r="r" b="b"/>
            <a:pathLst>
              <a:path w="7697771" h="8810039">
                <a:moveTo>
                  <a:pt x="0" y="0"/>
                </a:moveTo>
                <a:lnTo>
                  <a:pt x="7697771" y="0"/>
                </a:lnTo>
                <a:lnTo>
                  <a:pt x="7697771" y="8810038"/>
                </a:lnTo>
                <a:lnTo>
                  <a:pt x="0" y="8810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655276" y="1651077"/>
            <a:ext cx="6534519" cy="5260288"/>
          </a:xfrm>
          <a:custGeom>
            <a:avLst/>
            <a:gdLst/>
            <a:ahLst/>
            <a:cxnLst/>
            <a:rect l="l" t="t" r="r" b="b"/>
            <a:pathLst>
              <a:path w="9805325" h="7893287">
                <a:moveTo>
                  <a:pt x="0" y="0"/>
                </a:moveTo>
                <a:lnTo>
                  <a:pt x="9805325" y="0"/>
                </a:lnTo>
                <a:lnTo>
                  <a:pt x="9805325" y="7893287"/>
                </a:lnTo>
                <a:lnTo>
                  <a:pt x="0" y="7893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84522" y="4043328"/>
            <a:ext cx="5009168" cy="5703038"/>
          </a:xfrm>
          <a:custGeom>
            <a:avLst/>
            <a:gdLst/>
            <a:ahLst/>
            <a:cxnLst/>
            <a:rect l="l" t="t" r="r" b="b"/>
            <a:pathLst>
              <a:path w="7516470" h="8557651">
                <a:moveTo>
                  <a:pt x="0" y="0"/>
                </a:moveTo>
                <a:lnTo>
                  <a:pt x="7516470" y="0"/>
                </a:lnTo>
                <a:lnTo>
                  <a:pt x="7516470" y="8557652"/>
                </a:lnTo>
                <a:lnTo>
                  <a:pt x="0" y="8557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B93FDF-17C1-EF9B-8E9D-B6B224D6D6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536" y="1211579"/>
            <a:ext cx="6111414" cy="217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0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Rectangle: Rounded Corners 322">
            <a:extLst>
              <a:ext uri="{FF2B5EF4-FFF2-40B4-BE49-F238E27FC236}">
                <a16:creationId xmlns:a16="http://schemas.microsoft.com/office/drawing/2014/main" id="{67E5C3FA-7051-38AD-7F19-2ED912C9FE9E}"/>
              </a:ext>
            </a:extLst>
          </p:cNvPr>
          <p:cNvSpPr/>
          <p:nvPr/>
        </p:nvSpPr>
        <p:spPr>
          <a:xfrm>
            <a:off x="453512" y="255915"/>
            <a:ext cx="11330152" cy="6463862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A7C92C-0AE7-F0E0-CB95-F79572A228E2}"/>
              </a:ext>
            </a:extLst>
          </p:cNvPr>
          <p:cNvSpPr txBox="1"/>
          <p:nvPr/>
        </p:nvSpPr>
        <p:spPr>
          <a:xfrm>
            <a:off x="4556044" y="434864"/>
            <a:ext cx="6400800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Cùng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vẽ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về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đình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82B74-5DAC-9909-EBF4-235AE93D00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795" y="325718"/>
            <a:ext cx="697330" cy="721735"/>
          </a:xfrm>
          <a:prstGeom prst="rect">
            <a:avLst/>
          </a:prstGeom>
        </p:spPr>
      </p:pic>
      <p:pic>
        <p:nvPicPr>
          <p:cNvPr id="5" name="Image to video 丨 The whole family is happily having a meal together.">
            <a:hlinkClick r:id="" action="ppaction://media"/>
            <a:extLst>
              <a:ext uri="{FF2B5EF4-FFF2-40B4-BE49-F238E27FC236}">
                <a16:creationId xmlns:a16="http://schemas.microsoft.com/office/drawing/2014/main" id="{96097C6E-63DD-A27F-E25D-52C7B09AB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4362" y="1235149"/>
            <a:ext cx="8704876" cy="483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0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+ bức tranh vẽ gia đình đẹp nhất và ý nghĩa nhất | Mỹ Thuật Sống">
            <a:extLst>
              <a:ext uri="{FF2B5EF4-FFF2-40B4-BE49-F238E27FC236}">
                <a16:creationId xmlns:a16="http://schemas.microsoft.com/office/drawing/2014/main" id="{7D1AD0EB-6E39-2627-006E-209E5DF63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88" y="637953"/>
            <a:ext cx="8984512" cy="553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8888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ách vẽ tranh gia đình đẹp đơn giản và ý nghĩa nhất">
            <a:extLst>
              <a:ext uri="{FF2B5EF4-FFF2-40B4-BE49-F238E27FC236}">
                <a16:creationId xmlns:a16="http://schemas.microsoft.com/office/drawing/2014/main" id="{E281457B-DDD2-25BE-F5CF-C1972FCB1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985" y="701751"/>
            <a:ext cx="9375549" cy="527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04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239</Words>
  <Application>Microsoft Office PowerPoint</Application>
  <PresentationFormat>Widescreen</PresentationFormat>
  <Paragraphs>19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Calibri Light</vt:lpstr>
      <vt:lpstr>Cambria</vt:lpstr>
      <vt:lpstr>Lato</vt:lpstr>
      <vt:lpstr>LNTH-LuoLuoNotangYuanTi 1</vt:lpstr>
      <vt:lpstr>Times New Roman</vt:lpstr>
      <vt:lpstr>1_Office Theme</vt:lpstr>
      <vt:lpstr>9_Office Theme</vt:lpstr>
      <vt:lpstr>10_Office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32</cp:revision>
  <dcterms:created xsi:type="dcterms:W3CDTF">2023-05-14T09:21:08Z</dcterms:created>
  <dcterms:modified xsi:type="dcterms:W3CDTF">2025-09-24T05:06:10Z</dcterms:modified>
</cp:coreProperties>
</file>