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31" r:id="rId2"/>
    <p:sldMasterId id="2147483743" r:id="rId3"/>
  </p:sldMasterIdLst>
  <p:notesMasterIdLst>
    <p:notesMasterId r:id="rId19"/>
  </p:notesMasterIdLst>
  <p:sldIdLst>
    <p:sldId id="264" r:id="rId4"/>
    <p:sldId id="256" r:id="rId5"/>
    <p:sldId id="530" r:id="rId6"/>
    <p:sldId id="531" r:id="rId7"/>
    <p:sldId id="532" r:id="rId8"/>
    <p:sldId id="533" r:id="rId9"/>
    <p:sldId id="534" r:id="rId10"/>
    <p:sldId id="535" r:id="rId11"/>
    <p:sldId id="536" r:id="rId12"/>
    <p:sldId id="537" r:id="rId13"/>
    <p:sldId id="538" r:id="rId14"/>
    <p:sldId id="539" r:id="rId15"/>
    <p:sldId id="283" r:id="rId16"/>
    <p:sldId id="329" r:id="rId17"/>
    <p:sldId id="33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42" d="100"/>
          <a:sy n="42" d="100"/>
        </p:scale>
        <p:origin x="54" y="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A2C3FE-2140-4BE9-93B0-70728164FDE2}" type="datetimeFigureOut">
              <a:rPr lang="en-US" smtClean="0"/>
              <a:t>9/24/2025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167436-E3F8-4F81-AABA-A7FD8F389163}" type="slidenum">
              <a:rPr lang="en-US" smtClean="0"/>
              <a:t>‹#›</a:t>
            </a:fld>
            <a:endParaRPr lang="en-US"/>
          </a:p>
        </p:txBody>
      </p:sp>
    </p:spTree>
    <p:extLst>
      <p:ext uri="{BB962C8B-B14F-4D97-AF65-F5344CB8AC3E}">
        <p14:creationId xmlns:p14="http://schemas.microsoft.com/office/powerpoint/2010/main" val="2831046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93BFB-642A-18D7-A639-D210F1A99AA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8FE566A1-4B1D-A7A6-DF02-F666789E977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ADAA8E8B-5282-223A-73A9-804E424889CF}"/>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24/09/2025</a:t>
            </a:fld>
            <a:endParaRPr lang="vi-VN"/>
          </a:p>
        </p:txBody>
      </p:sp>
      <p:sp>
        <p:nvSpPr>
          <p:cNvPr id="5" name="Footer Placeholder 4">
            <a:extLst>
              <a:ext uri="{FF2B5EF4-FFF2-40B4-BE49-F238E27FC236}">
                <a16:creationId xmlns:a16="http://schemas.microsoft.com/office/drawing/2014/main" id="{C734B693-74D5-C092-E724-AA9CAEAA160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E8778F41-B694-8BDE-F651-E134A383EBC5}"/>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2652726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5D266-BD52-AC6C-37FC-E32CF67A2DD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73241BE-D038-8E42-FCDD-49EB9EA3DC8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58A1216-3627-4D42-B9AD-82C5DABEBE09}"/>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24/09/2025</a:t>
            </a:fld>
            <a:endParaRPr lang="vi-VN"/>
          </a:p>
        </p:txBody>
      </p:sp>
      <p:sp>
        <p:nvSpPr>
          <p:cNvPr id="5" name="Footer Placeholder 4">
            <a:extLst>
              <a:ext uri="{FF2B5EF4-FFF2-40B4-BE49-F238E27FC236}">
                <a16:creationId xmlns:a16="http://schemas.microsoft.com/office/drawing/2014/main" id="{8120AABC-1C80-FDAF-AE5C-0C0CDEB4830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773E967F-38EC-899F-6C73-F451C1D63806}"/>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3861381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84ABAD-3D0D-3A60-CE7D-166AE91C787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4E43B3D-22D8-54E6-94CA-965F5253EC5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55F662D-3953-1AA9-80C2-F74CF741E1D2}"/>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24/09/2025</a:t>
            </a:fld>
            <a:endParaRPr lang="vi-VN"/>
          </a:p>
        </p:txBody>
      </p:sp>
      <p:sp>
        <p:nvSpPr>
          <p:cNvPr id="5" name="Footer Placeholder 4">
            <a:extLst>
              <a:ext uri="{FF2B5EF4-FFF2-40B4-BE49-F238E27FC236}">
                <a16:creationId xmlns:a16="http://schemas.microsoft.com/office/drawing/2014/main" id="{B35D0382-DBD6-D2BC-29E7-28097EBB052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7767476E-7ABB-546E-775D-8EF03F386230}"/>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13628333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1" y="2590801"/>
            <a:ext cx="4267200" cy="1168400"/>
          </a:xfrm>
        </p:spPr>
        <p:txBody>
          <a:bodyPr/>
          <a:lstStyle>
            <a:lvl1pPr marL="0" indent="0" algn="ctr">
              <a:buNone/>
              <a:defRPr>
                <a:solidFill>
                  <a:schemeClr val="tx1">
                    <a:tint val="75000"/>
                  </a:schemeClr>
                </a:solidFill>
              </a:defRPr>
            </a:lvl1pPr>
            <a:lvl2pPr marL="304709" indent="0" algn="ctr">
              <a:buNone/>
              <a:defRPr>
                <a:solidFill>
                  <a:schemeClr val="tx1">
                    <a:tint val="75000"/>
                  </a:schemeClr>
                </a:solidFill>
              </a:defRPr>
            </a:lvl2pPr>
            <a:lvl3pPr marL="609417" indent="0" algn="ctr">
              <a:buNone/>
              <a:defRPr>
                <a:solidFill>
                  <a:schemeClr val="tx1">
                    <a:tint val="75000"/>
                  </a:schemeClr>
                </a:solidFill>
              </a:defRPr>
            </a:lvl3pPr>
            <a:lvl4pPr marL="914126" indent="0" algn="ctr">
              <a:buNone/>
              <a:defRPr>
                <a:solidFill>
                  <a:schemeClr val="tx1">
                    <a:tint val="75000"/>
                  </a:schemeClr>
                </a:solidFill>
              </a:defRPr>
            </a:lvl4pPr>
            <a:lvl5pPr marL="1218834" indent="0" algn="ctr">
              <a:buNone/>
              <a:defRPr>
                <a:solidFill>
                  <a:schemeClr val="tx1">
                    <a:tint val="75000"/>
                  </a:schemeClr>
                </a:solidFill>
              </a:defRPr>
            </a:lvl5pPr>
            <a:lvl6pPr marL="1523543" indent="0" algn="ctr">
              <a:buNone/>
              <a:defRPr>
                <a:solidFill>
                  <a:schemeClr val="tx1">
                    <a:tint val="75000"/>
                  </a:schemeClr>
                </a:solidFill>
              </a:defRPr>
            </a:lvl6pPr>
            <a:lvl7pPr marL="1828251" indent="0" algn="ctr">
              <a:buNone/>
              <a:defRPr>
                <a:solidFill>
                  <a:schemeClr val="tx1">
                    <a:tint val="75000"/>
                  </a:schemeClr>
                </a:solidFill>
              </a:defRPr>
            </a:lvl7pPr>
            <a:lvl8pPr marL="2132960" indent="0" algn="ctr">
              <a:buNone/>
              <a:defRPr>
                <a:solidFill>
                  <a:schemeClr val="tx1">
                    <a:tint val="75000"/>
                  </a:schemeClr>
                </a:solidFill>
              </a:defRPr>
            </a:lvl8pPr>
            <a:lvl9pPr marL="243766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394210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1703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5" b="1" cap="all"/>
            </a:lvl1pPr>
          </a:lstStyle>
          <a:p>
            <a:r>
              <a:rPr lang="en-US"/>
              <a:t>Click to edit Master title style</a:t>
            </a:r>
          </a:p>
        </p:txBody>
      </p:sp>
      <p:sp>
        <p:nvSpPr>
          <p:cNvPr id="3" name="Text Placeholder 2"/>
          <p:cNvSpPr>
            <a:spLocks noGrp="1"/>
          </p:cNvSpPr>
          <p:nvPr>
            <p:ph type="body" idx="1"/>
          </p:nvPr>
        </p:nvSpPr>
        <p:spPr>
          <a:xfrm>
            <a:off x="481542" y="1937810"/>
            <a:ext cx="5181600" cy="1000124"/>
          </a:xfrm>
        </p:spPr>
        <p:txBody>
          <a:bodyPr anchor="b"/>
          <a:lstStyle>
            <a:lvl1pPr marL="0" indent="0">
              <a:buNone/>
              <a:defRPr sz="1333">
                <a:solidFill>
                  <a:schemeClr val="tx1">
                    <a:tint val="75000"/>
                  </a:schemeClr>
                </a:solidFill>
              </a:defRPr>
            </a:lvl1pPr>
            <a:lvl2pPr marL="304709" indent="0">
              <a:buNone/>
              <a:defRPr sz="1200">
                <a:solidFill>
                  <a:schemeClr val="tx1">
                    <a:tint val="75000"/>
                  </a:schemeClr>
                </a:solidFill>
              </a:defRPr>
            </a:lvl2pPr>
            <a:lvl3pPr marL="609417" indent="0">
              <a:buNone/>
              <a:defRPr sz="1067">
                <a:solidFill>
                  <a:schemeClr val="tx1">
                    <a:tint val="75000"/>
                  </a:schemeClr>
                </a:solidFill>
              </a:defRPr>
            </a:lvl3pPr>
            <a:lvl4pPr marL="914126" indent="0">
              <a:buNone/>
              <a:defRPr sz="933">
                <a:solidFill>
                  <a:schemeClr val="tx1">
                    <a:tint val="75000"/>
                  </a:schemeClr>
                </a:solidFill>
              </a:defRPr>
            </a:lvl4pPr>
            <a:lvl5pPr marL="1218834" indent="0">
              <a:buNone/>
              <a:defRPr sz="933">
                <a:solidFill>
                  <a:schemeClr val="tx1">
                    <a:tint val="75000"/>
                  </a:schemeClr>
                </a:solidFill>
              </a:defRPr>
            </a:lvl5pPr>
            <a:lvl6pPr marL="1523543" indent="0">
              <a:buNone/>
              <a:defRPr sz="933">
                <a:solidFill>
                  <a:schemeClr val="tx1">
                    <a:tint val="75000"/>
                  </a:schemeClr>
                </a:solidFill>
              </a:defRPr>
            </a:lvl6pPr>
            <a:lvl7pPr marL="1828251" indent="0">
              <a:buNone/>
              <a:defRPr sz="933">
                <a:solidFill>
                  <a:schemeClr val="tx1">
                    <a:tint val="75000"/>
                  </a:schemeClr>
                </a:solidFill>
              </a:defRPr>
            </a:lvl7pPr>
            <a:lvl8pPr marL="2132960" indent="0">
              <a:buNone/>
              <a:defRPr sz="933">
                <a:solidFill>
                  <a:schemeClr val="tx1">
                    <a:tint val="75000"/>
                  </a:schemeClr>
                </a:solidFill>
              </a:defRPr>
            </a:lvl8pPr>
            <a:lvl9pPr marL="2437668"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06819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2"/>
            <a:ext cx="2692400" cy="3017308"/>
          </a:xfrm>
        </p:spPr>
        <p:txBody>
          <a:bodyPr/>
          <a:lstStyle>
            <a:lvl1pPr>
              <a:defRPr sz="1866"/>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2"/>
            <a:ext cx="2692400" cy="3017308"/>
          </a:xfrm>
        </p:spPr>
        <p:txBody>
          <a:bodyPr/>
          <a:lstStyle>
            <a:lvl1pPr>
              <a:defRPr sz="1866"/>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65200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799" y="1023410"/>
            <a:ext cx="2693459" cy="426508"/>
          </a:xfrm>
        </p:spPr>
        <p:txBody>
          <a:bodyPr anchor="b"/>
          <a:lstStyle>
            <a:lvl1pPr marL="0" indent="0">
              <a:buNone/>
              <a:defRPr sz="1600" b="1"/>
            </a:lvl1pPr>
            <a:lvl2pPr marL="304709" indent="0">
              <a:buNone/>
              <a:defRPr sz="1333" b="1"/>
            </a:lvl2pPr>
            <a:lvl3pPr marL="609417" indent="0">
              <a:buNone/>
              <a:defRPr sz="1200" b="1"/>
            </a:lvl3pPr>
            <a:lvl4pPr marL="914126" indent="0">
              <a:buNone/>
              <a:defRPr sz="1067" b="1"/>
            </a:lvl4pPr>
            <a:lvl5pPr marL="1218834" indent="0">
              <a:buNone/>
              <a:defRPr sz="1067" b="1"/>
            </a:lvl5pPr>
            <a:lvl6pPr marL="1523543" indent="0">
              <a:buNone/>
              <a:defRPr sz="1067" b="1"/>
            </a:lvl6pPr>
            <a:lvl7pPr marL="1828251" indent="0">
              <a:buNone/>
              <a:defRPr sz="1067" b="1"/>
            </a:lvl7pPr>
            <a:lvl8pPr marL="2132960" indent="0">
              <a:buNone/>
              <a:defRPr sz="1067" b="1"/>
            </a:lvl8pPr>
            <a:lvl9pPr marL="2437668" indent="0">
              <a:buNone/>
              <a:defRPr sz="1067" b="1"/>
            </a:lvl9pPr>
          </a:lstStyle>
          <a:p>
            <a:pPr lvl="0"/>
            <a:r>
              <a:rPr lang="en-US"/>
              <a:t>Click to edit Master text styles</a:t>
            </a:r>
          </a:p>
        </p:txBody>
      </p:sp>
      <p:sp>
        <p:nvSpPr>
          <p:cNvPr id="4" name="Content Placeholder 3"/>
          <p:cNvSpPr>
            <a:spLocks noGrp="1"/>
          </p:cNvSpPr>
          <p:nvPr>
            <p:ph sz="half" idx="2"/>
          </p:nvPr>
        </p:nvSpPr>
        <p:spPr>
          <a:xfrm>
            <a:off x="304799" y="1449916"/>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10"/>
            <a:ext cx="2694517" cy="426508"/>
          </a:xfrm>
        </p:spPr>
        <p:txBody>
          <a:bodyPr anchor="b"/>
          <a:lstStyle>
            <a:lvl1pPr marL="0" indent="0">
              <a:buNone/>
              <a:defRPr sz="1600" b="1"/>
            </a:lvl1pPr>
            <a:lvl2pPr marL="304709" indent="0">
              <a:buNone/>
              <a:defRPr sz="1333" b="1"/>
            </a:lvl2pPr>
            <a:lvl3pPr marL="609417" indent="0">
              <a:buNone/>
              <a:defRPr sz="1200" b="1"/>
            </a:lvl3pPr>
            <a:lvl4pPr marL="914126" indent="0">
              <a:buNone/>
              <a:defRPr sz="1067" b="1"/>
            </a:lvl4pPr>
            <a:lvl5pPr marL="1218834" indent="0">
              <a:buNone/>
              <a:defRPr sz="1067" b="1"/>
            </a:lvl5pPr>
            <a:lvl6pPr marL="1523543" indent="0">
              <a:buNone/>
              <a:defRPr sz="1067" b="1"/>
            </a:lvl6pPr>
            <a:lvl7pPr marL="1828251" indent="0">
              <a:buNone/>
              <a:defRPr sz="1067" b="1"/>
            </a:lvl7pPr>
            <a:lvl8pPr marL="2132960" indent="0">
              <a:buNone/>
              <a:defRPr sz="1067" b="1"/>
            </a:lvl8pPr>
            <a:lvl9pPr marL="2437668"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6"/>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495322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31513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087769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4"/>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6" y="182035"/>
            <a:ext cx="3407834" cy="3902075"/>
          </a:xfrm>
        </p:spPr>
        <p:txBody>
          <a:bodyPr/>
          <a:lstStyle>
            <a:lvl1pPr>
              <a:defRPr sz="2133"/>
            </a:lvl1pPr>
            <a:lvl2pPr>
              <a:defRPr sz="1866"/>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4"/>
            <a:ext cx="2005542" cy="3127375"/>
          </a:xfrm>
        </p:spPr>
        <p:txBody>
          <a:bodyPr/>
          <a:lstStyle>
            <a:lvl1pPr marL="0" indent="0">
              <a:buNone/>
              <a:defRPr sz="933"/>
            </a:lvl1pPr>
            <a:lvl2pPr marL="304709" indent="0">
              <a:buNone/>
              <a:defRPr sz="800"/>
            </a:lvl2pPr>
            <a:lvl3pPr marL="609417" indent="0">
              <a:buNone/>
              <a:defRPr sz="667"/>
            </a:lvl3pPr>
            <a:lvl4pPr marL="914126" indent="0">
              <a:buNone/>
              <a:defRPr sz="600"/>
            </a:lvl4pPr>
            <a:lvl5pPr marL="1218834" indent="0">
              <a:buNone/>
              <a:defRPr sz="600"/>
            </a:lvl5pPr>
            <a:lvl6pPr marL="1523543" indent="0">
              <a:buNone/>
              <a:defRPr sz="600"/>
            </a:lvl6pPr>
            <a:lvl7pPr marL="1828251" indent="0">
              <a:buNone/>
              <a:defRPr sz="600"/>
            </a:lvl7pPr>
            <a:lvl8pPr marL="2132960" indent="0">
              <a:buNone/>
              <a:defRPr sz="600"/>
            </a:lvl8pPr>
            <a:lvl9pPr marL="2437668"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22361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A2151-0C6D-18F1-1ADD-02CAE6252B9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234DECAF-1578-4771-1E29-439F686AD93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B9F25B7-4FDD-6C6F-4BC1-35FA0D368F84}"/>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24/09/2025</a:t>
            </a:fld>
            <a:endParaRPr lang="vi-VN"/>
          </a:p>
        </p:txBody>
      </p:sp>
      <p:sp>
        <p:nvSpPr>
          <p:cNvPr id="5" name="Footer Placeholder 4">
            <a:extLst>
              <a:ext uri="{FF2B5EF4-FFF2-40B4-BE49-F238E27FC236}">
                <a16:creationId xmlns:a16="http://schemas.microsoft.com/office/drawing/2014/main" id="{B4552958-5C32-7221-BF27-34804B6324D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326A096-DA4C-BBE5-3F1A-7EE2CDFC8554}"/>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41653163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6"/>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709" indent="0">
              <a:buNone/>
              <a:defRPr sz="1866"/>
            </a:lvl2pPr>
            <a:lvl3pPr marL="609417" indent="0">
              <a:buNone/>
              <a:defRPr sz="1600"/>
            </a:lvl3pPr>
            <a:lvl4pPr marL="914126" indent="0">
              <a:buNone/>
              <a:defRPr sz="1333"/>
            </a:lvl4pPr>
            <a:lvl5pPr marL="1218834" indent="0">
              <a:buNone/>
              <a:defRPr sz="1333"/>
            </a:lvl5pPr>
            <a:lvl6pPr marL="1523543" indent="0">
              <a:buNone/>
              <a:defRPr sz="1333"/>
            </a:lvl6pPr>
            <a:lvl7pPr marL="1828251" indent="0">
              <a:buNone/>
              <a:defRPr sz="1333"/>
            </a:lvl7pPr>
            <a:lvl8pPr marL="2132960" indent="0">
              <a:buNone/>
              <a:defRPr sz="1333"/>
            </a:lvl8pPr>
            <a:lvl9pPr marL="2437668" indent="0">
              <a:buNone/>
              <a:defRPr sz="1333"/>
            </a:lvl9pPr>
          </a:lstStyle>
          <a:p>
            <a:endParaRPr lang="en-US"/>
          </a:p>
        </p:txBody>
      </p:sp>
      <p:sp>
        <p:nvSpPr>
          <p:cNvPr id="4" name="Text Placeholder 3"/>
          <p:cNvSpPr>
            <a:spLocks noGrp="1"/>
          </p:cNvSpPr>
          <p:nvPr>
            <p:ph type="body" sz="half" idx="2"/>
          </p:nvPr>
        </p:nvSpPr>
        <p:spPr>
          <a:xfrm>
            <a:off x="1194859" y="3578226"/>
            <a:ext cx="3657600" cy="536575"/>
          </a:xfrm>
        </p:spPr>
        <p:txBody>
          <a:bodyPr/>
          <a:lstStyle>
            <a:lvl1pPr marL="0" indent="0">
              <a:buNone/>
              <a:defRPr sz="933"/>
            </a:lvl1pPr>
            <a:lvl2pPr marL="304709" indent="0">
              <a:buNone/>
              <a:defRPr sz="800"/>
            </a:lvl2pPr>
            <a:lvl3pPr marL="609417" indent="0">
              <a:buNone/>
              <a:defRPr sz="667"/>
            </a:lvl3pPr>
            <a:lvl4pPr marL="914126" indent="0">
              <a:buNone/>
              <a:defRPr sz="600"/>
            </a:lvl4pPr>
            <a:lvl5pPr marL="1218834" indent="0">
              <a:buNone/>
              <a:defRPr sz="600"/>
            </a:lvl5pPr>
            <a:lvl6pPr marL="1523543" indent="0">
              <a:buNone/>
              <a:defRPr sz="600"/>
            </a:lvl6pPr>
            <a:lvl7pPr marL="1828251" indent="0">
              <a:buNone/>
              <a:defRPr sz="600"/>
            </a:lvl7pPr>
            <a:lvl8pPr marL="2132960" indent="0">
              <a:buNone/>
              <a:defRPr sz="600"/>
            </a:lvl8pPr>
            <a:lvl9pPr marL="2437668"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992562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567243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1"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643796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A78C6-3596-7D05-5729-8A6B903F67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01F74FF-923B-7F45-6A4B-54EF4B920F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59ACA9DA-D1A0-EC6F-8D76-8700FA9EF45D}"/>
              </a:ext>
            </a:extLst>
          </p:cNvPr>
          <p:cNvSpPr>
            <a:spLocks noGrp="1"/>
          </p:cNvSpPr>
          <p:nvPr>
            <p:ph type="dt" sz="half" idx="10"/>
          </p:nvPr>
        </p:nvSpPr>
        <p:spPr/>
        <p:txBody>
          <a:bodyPr/>
          <a:lstStyle/>
          <a:p>
            <a:fld id="{CE80C75E-5FEA-4B56-89D8-84CDA87236AE}" type="datetimeFigureOut">
              <a:rPr lang="vi-VN" smtClean="0"/>
              <a:t>24/09/2025</a:t>
            </a:fld>
            <a:endParaRPr lang="vi-VN"/>
          </a:p>
        </p:txBody>
      </p:sp>
      <p:sp>
        <p:nvSpPr>
          <p:cNvPr id="5" name="Footer Placeholder 4">
            <a:extLst>
              <a:ext uri="{FF2B5EF4-FFF2-40B4-BE49-F238E27FC236}">
                <a16:creationId xmlns:a16="http://schemas.microsoft.com/office/drawing/2014/main" id="{7D86FDF9-A0BC-7B12-C2CE-7A9594E6F71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398F452-7A28-2C25-2F23-43C9EAD208B6}"/>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1008881760"/>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F1653-CC30-63DB-A2D9-F3C5CB01D7E7}"/>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352EEA30-5B95-A2AD-64A0-E0094B0EDA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88A89DE-444A-6EDD-16BE-4478ECD6174A}"/>
              </a:ext>
            </a:extLst>
          </p:cNvPr>
          <p:cNvSpPr>
            <a:spLocks noGrp="1"/>
          </p:cNvSpPr>
          <p:nvPr>
            <p:ph type="dt" sz="half" idx="10"/>
          </p:nvPr>
        </p:nvSpPr>
        <p:spPr/>
        <p:txBody>
          <a:bodyPr/>
          <a:lstStyle/>
          <a:p>
            <a:fld id="{CE80C75E-5FEA-4B56-89D8-84CDA87236AE}" type="datetimeFigureOut">
              <a:rPr lang="vi-VN" smtClean="0"/>
              <a:t>24/09/2025</a:t>
            </a:fld>
            <a:endParaRPr lang="vi-VN"/>
          </a:p>
        </p:txBody>
      </p:sp>
      <p:sp>
        <p:nvSpPr>
          <p:cNvPr id="5" name="Footer Placeholder 4">
            <a:extLst>
              <a:ext uri="{FF2B5EF4-FFF2-40B4-BE49-F238E27FC236}">
                <a16:creationId xmlns:a16="http://schemas.microsoft.com/office/drawing/2014/main" id="{D496311F-0C89-C5F6-4894-7350D783E77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EE659A9-CA51-F85D-6723-7739F272A5DB}"/>
              </a:ext>
            </a:extLst>
          </p:cNvPr>
          <p:cNvSpPr>
            <a:spLocks noGrp="1"/>
          </p:cNvSpPr>
          <p:nvPr>
            <p:ph type="sldNum" sz="quarter" idx="12"/>
          </p:nvPr>
        </p:nvSpPr>
        <p:spPr/>
        <p:txBody>
          <a:bodyPr/>
          <a:lstStyle/>
          <a:p>
            <a:fld id="{11C3244A-C438-4175-A359-8D969EA02323}" type="slidenum">
              <a:rPr lang="vi-VN" smtClean="0"/>
              <a:t>‹#›</a:t>
            </a:fld>
            <a:endParaRPr lang="vi-VN"/>
          </a:p>
        </p:txBody>
      </p:sp>
      <p:pic>
        <p:nvPicPr>
          <p:cNvPr id="8" name="Picture 7" descr="A green and brown plant&#10;&#10;Description automatically generated">
            <a:extLst>
              <a:ext uri="{FF2B5EF4-FFF2-40B4-BE49-F238E27FC236}">
                <a16:creationId xmlns:a16="http://schemas.microsoft.com/office/drawing/2014/main" id="{B79187CA-CCC8-962D-1FE5-7B54CF28EB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B3D0FD85-FE16-3527-AFA6-0439AC9535E5}"/>
              </a:ext>
            </a:extLst>
          </p:cNvPr>
          <p:cNvSpPr/>
          <p:nvPr userDrawn="1"/>
        </p:nvSpPr>
        <p:spPr>
          <a:xfrm>
            <a:off x="304799" y="230187"/>
            <a:ext cx="11523133" cy="6491287"/>
          </a:xfrm>
          <a:custGeom>
            <a:avLst/>
            <a:gdLst>
              <a:gd name="connsiteX0" fmla="*/ 0 w 11523133"/>
              <a:gd name="connsiteY0" fmla="*/ 1081903 h 6491287"/>
              <a:gd name="connsiteX1" fmla="*/ 1081903 w 11523133"/>
              <a:gd name="connsiteY1" fmla="*/ 0 h 6491287"/>
              <a:gd name="connsiteX2" fmla="*/ 1844020 w 11523133"/>
              <a:gd name="connsiteY2" fmla="*/ 0 h 6491287"/>
              <a:gd name="connsiteX3" fmla="*/ 2512543 w 11523133"/>
              <a:gd name="connsiteY3" fmla="*/ 0 h 6491287"/>
              <a:gd name="connsiteX4" fmla="*/ 3368253 w 11523133"/>
              <a:gd name="connsiteY4" fmla="*/ 0 h 6491287"/>
              <a:gd name="connsiteX5" fmla="*/ 3943183 w 11523133"/>
              <a:gd name="connsiteY5" fmla="*/ 0 h 6491287"/>
              <a:gd name="connsiteX6" fmla="*/ 4424520 w 11523133"/>
              <a:gd name="connsiteY6" fmla="*/ 0 h 6491287"/>
              <a:gd name="connsiteX7" fmla="*/ 5093043 w 11523133"/>
              <a:gd name="connsiteY7" fmla="*/ 0 h 6491287"/>
              <a:gd name="connsiteX8" fmla="*/ 5855160 w 11523133"/>
              <a:gd name="connsiteY8" fmla="*/ 0 h 6491287"/>
              <a:gd name="connsiteX9" fmla="*/ 6710870 w 11523133"/>
              <a:gd name="connsiteY9" fmla="*/ 0 h 6491287"/>
              <a:gd name="connsiteX10" fmla="*/ 7472986 w 11523133"/>
              <a:gd name="connsiteY10" fmla="*/ 0 h 6491287"/>
              <a:gd name="connsiteX11" fmla="*/ 8328696 w 11523133"/>
              <a:gd name="connsiteY11" fmla="*/ 0 h 6491287"/>
              <a:gd name="connsiteX12" fmla="*/ 9090813 w 11523133"/>
              <a:gd name="connsiteY12" fmla="*/ 0 h 6491287"/>
              <a:gd name="connsiteX13" fmla="*/ 9572150 w 11523133"/>
              <a:gd name="connsiteY13" fmla="*/ 0 h 6491287"/>
              <a:gd name="connsiteX14" fmla="*/ 10441230 w 11523133"/>
              <a:gd name="connsiteY14" fmla="*/ 0 h 6491287"/>
              <a:gd name="connsiteX15" fmla="*/ 11523133 w 11523133"/>
              <a:gd name="connsiteY15" fmla="*/ 1081903 h 6491287"/>
              <a:gd name="connsiteX16" fmla="*/ 11523133 w 11523133"/>
              <a:gd name="connsiteY16" fmla="*/ 1743389 h 6491287"/>
              <a:gd name="connsiteX17" fmla="*/ 11523133 w 11523133"/>
              <a:gd name="connsiteY17" fmla="*/ 2275051 h 6491287"/>
              <a:gd name="connsiteX18" fmla="*/ 11523133 w 11523133"/>
              <a:gd name="connsiteY18" fmla="*/ 2806713 h 6491287"/>
              <a:gd name="connsiteX19" fmla="*/ 11523133 w 11523133"/>
              <a:gd name="connsiteY19" fmla="*/ 3424925 h 6491287"/>
              <a:gd name="connsiteX20" fmla="*/ 11523133 w 11523133"/>
              <a:gd name="connsiteY20" fmla="*/ 4043136 h 6491287"/>
              <a:gd name="connsiteX21" fmla="*/ 11523133 w 11523133"/>
              <a:gd name="connsiteY21" fmla="*/ 4618073 h 6491287"/>
              <a:gd name="connsiteX22" fmla="*/ 11523133 w 11523133"/>
              <a:gd name="connsiteY22" fmla="*/ 5409384 h 6491287"/>
              <a:gd name="connsiteX23" fmla="*/ 10441230 w 11523133"/>
              <a:gd name="connsiteY23" fmla="*/ 6491287 h 6491287"/>
              <a:gd name="connsiteX24" fmla="*/ 10053486 w 11523133"/>
              <a:gd name="connsiteY24" fmla="*/ 6491287 h 6491287"/>
              <a:gd name="connsiteX25" fmla="*/ 9291370 w 11523133"/>
              <a:gd name="connsiteY25" fmla="*/ 6491287 h 6491287"/>
              <a:gd name="connsiteX26" fmla="*/ 8435660 w 11523133"/>
              <a:gd name="connsiteY26" fmla="*/ 6491287 h 6491287"/>
              <a:gd name="connsiteX27" fmla="*/ 8047916 w 11523133"/>
              <a:gd name="connsiteY27" fmla="*/ 6491287 h 6491287"/>
              <a:gd name="connsiteX28" fmla="*/ 7192206 w 11523133"/>
              <a:gd name="connsiteY28" fmla="*/ 6491287 h 6491287"/>
              <a:gd name="connsiteX29" fmla="*/ 6336497 w 11523133"/>
              <a:gd name="connsiteY29" fmla="*/ 6491287 h 6491287"/>
              <a:gd name="connsiteX30" fmla="*/ 5948753 w 11523133"/>
              <a:gd name="connsiteY30" fmla="*/ 6491287 h 6491287"/>
              <a:gd name="connsiteX31" fmla="*/ 5280230 w 11523133"/>
              <a:gd name="connsiteY31" fmla="*/ 6491287 h 6491287"/>
              <a:gd name="connsiteX32" fmla="*/ 4705300 w 11523133"/>
              <a:gd name="connsiteY32" fmla="*/ 6491287 h 6491287"/>
              <a:gd name="connsiteX33" fmla="*/ 4130370 w 11523133"/>
              <a:gd name="connsiteY33" fmla="*/ 6491287 h 6491287"/>
              <a:gd name="connsiteX34" fmla="*/ 3555439 w 11523133"/>
              <a:gd name="connsiteY34" fmla="*/ 6491287 h 6491287"/>
              <a:gd name="connsiteX35" fmla="*/ 3167696 w 11523133"/>
              <a:gd name="connsiteY35" fmla="*/ 6491287 h 6491287"/>
              <a:gd name="connsiteX36" fmla="*/ 2311986 w 11523133"/>
              <a:gd name="connsiteY36" fmla="*/ 6491287 h 6491287"/>
              <a:gd name="connsiteX37" fmla="*/ 1081903 w 11523133"/>
              <a:gd name="connsiteY37" fmla="*/ 6491287 h 6491287"/>
              <a:gd name="connsiteX38" fmla="*/ 0 w 11523133"/>
              <a:gd name="connsiteY38" fmla="*/ 5409384 h 6491287"/>
              <a:gd name="connsiteX39" fmla="*/ 0 w 11523133"/>
              <a:gd name="connsiteY39" fmla="*/ 4747898 h 6491287"/>
              <a:gd name="connsiteX40" fmla="*/ 0 w 11523133"/>
              <a:gd name="connsiteY40" fmla="*/ 4086411 h 6491287"/>
              <a:gd name="connsiteX41" fmla="*/ 0 w 11523133"/>
              <a:gd name="connsiteY41" fmla="*/ 3511474 h 6491287"/>
              <a:gd name="connsiteX42" fmla="*/ 0 w 11523133"/>
              <a:gd name="connsiteY42" fmla="*/ 2979813 h 6491287"/>
              <a:gd name="connsiteX43" fmla="*/ 0 w 11523133"/>
              <a:gd name="connsiteY43" fmla="*/ 2448151 h 6491287"/>
              <a:gd name="connsiteX44" fmla="*/ 0 w 11523133"/>
              <a:gd name="connsiteY44" fmla="*/ 1786664 h 6491287"/>
              <a:gd name="connsiteX45" fmla="*/ 0 w 11523133"/>
              <a:gd name="connsiteY45" fmla="*/ 1081903 h 649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23133" h="6491287" fill="none" extrusionOk="0">
                <a:moveTo>
                  <a:pt x="0" y="1081903"/>
                </a:moveTo>
                <a:cubicBezTo>
                  <a:pt x="4474" y="439157"/>
                  <a:pt x="522164" y="-111687"/>
                  <a:pt x="1081903" y="0"/>
                </a:cubicBezTo>
                <a:cubicBezTo>
                  <a:pt x="1296943" y="-5642"/>
                  <a:pt x="1534244" y="36694"/>
                  <a:pt x="1844020" y="0"/>
                </a:cubicBezTo>
                <a:cubicBezTo>
                  <a:pt x="2153796" y="-36694"/>
                  <a:pt x="2210757" y="-25504"/>
                  <a:pt x="2512543" y="0"/>
                </a:cubicBezTo>
                <a:cubicBezTo>
                  <a:pt x="2814329" y="25504"/>
                  <a:pt x="2941443" y="39420"/>
                  <a:pt x="3368253" y="0"/>
                </a:cubicBezTo>
                <a:cubicBezTo>
                  <a:pt x="3795063" y="-39420"/>
                  <a:pt x="3675785" y="6591"/>
                  <a:pt x="3943183" y="0"/>
                </a:cubicBezTo>
                <a:cubicBezTo>
                  <a:pt x="4210581" y="-6591"/>
                  <a:pt x="4274580" y="1948"/>
                  <a:pt x="4424520" y="0"/>
                </a:cubicBezTo>
                <a:cubicBezTo>
                  <a:pt x="4574460" y="-1948"/>
                  <a:pt x="4880622" y="-11266"/>
                  <a:pt x="5093043" y="0"/>
                </a:cubicBezTo>
                <a:cubicBezTo>
                  <a:pt x="5305464" y="11266"/>
                  <a:pt x="5618607" y="28182"/>
                  <a:pt x="5855160" y="0"/>
                </a:cubicBezTo>
                <a:cubicBezTo>
                  <a:pt x="6091713" y="-28182"/>
                  <a:pt x="6379490" y="1465"/>
                  <a:pt x="6710870" y="0"/>
                </a:cubicBezTo>
                <a:cubicBezTo>
                  <a:pt x="7042250" y="-1465"/>
                  <a:pt x="7142803" y="20360"/>
                  <a:pt x="7472986" y="0"/>
                </a:cubicBezTo>
                <a:cubicBezTo>
                  <a:pt x="7803169" y="-20360"/>
                  <a:pt x="7932779" y="22200"/>
                  <a:pt x="8328696" y="0"/>
                </a:cubicBezTo>
                <a:cubicBezTo>
                  <a:pt x="8724613" y="-22200"/>
                  <a:pt x="8812458" y="35710"/>
                  <a:pt x="9090813" y="0"/>
                </a:cubicBezTo>
                <a:cubicBezTo>
                  <a:pt x="9369168" y="-35710"/>
                  <a:pt x="9444708" y="-19135"/>
                  <a:pt x="9572150" y="0"/>
                </a:cubicBezTo>
                <a:cubicBezTo>
                  <a:pt x="9699592" y="19135"/>
                  <a:pt x="10223352" y="-37922"/>
                  <a:pt x="10441230" y="0"/>
                </a:cubicBezTo>
                <a:cubicBezTo>
                  <a:pt x="11062864" y="3715"/>
                  <a:pt x="11548170" y="522796"/>
                  <a:pt x="11523133" y="1081903"/>
                </a:cubicBezTo>
                <a:cubicBezTo>
                  <a:pt x="11552976" y="1280522"/>
                  <a:pt x="11498376" y="1604134"/>
                  <a:pt x="11523133" y="1743389"/>
                </a:cubicBezTo>
                <a:cubicBezTo>
                  <a:pt x="11547890" y="1882644"/>
                  <a:pt x="11528779" y="2109331"/>
                  <a:pt x="11523133" y="2275051"/>
                </a:cubicBezTo>
                <a:cubicBezTo>
                  <a:pt x="11517487" y="2440771"/>
                  <a:pt x="11517994" y="2696240"/>
                  <a:pt x="11523133" y="2806713"/>
                </a:cubicBezTo>
                <a:cubicBezTo>
                  <a:pt x="11528272" y="2917186"/>
                  <a:pt x="11514234" y="3121448"/>
                  <a:pt x="11523133" y="3424925"/>
                </a:cubicBezTo>
                <a:cubicBezTo>
                  <a:pt x="11532032" y="3728402"/>
                  <a:pt x="11496662" y="3799749"/>
                  <a:pt x="11523133" y="4043136"/>
                </a:cubicBezTo>
                <a:cubicBezTo>
                  <a:pt x="11549604" y="4286523"/>
                  <a:pt x="11546112" y="4462690"/>
                  <a:pt x="11523133" y="4618073"/>
                </a:cubicBezTo>
                <a:cubicBezTo>
                  <a:pt x="11500154" y="4773456"/>
                  <a:pt x="11542709" y="5053011"/>
                  <a:pt x="11523133" y="5409384"/>
                </a:cubicBezTo>
                <a:cubicBezTo>
                  <a:pt x="11457566" y="6014103"/>
                  <a:pt x="11105128" y="6572182"/>
                  <a:pt x="10441230" y="6491287"/>
                </a:cubicBezTo>
                <a:cubicBezTo>
                  <a:pt x="10345001" y="6510206"/>
                  <a:pt x="10183709" y="6507712"/>
                  <a:pt x="10053486" y="6491287"/>
                </a:cubicBezTo>
                <a:cubicBezTo>
                  <a:pt x="9923263" y="6474862"/>
                  <a:pt x="9496802" y="6487798"/>
                  <a:pt x="9291370" y="6491287"/>
                </a:cubicBezTo>
                <a:cubicBezTo>
                  <a:pt x="9085938" y="6494776"/>
                  <a:pt x="8738898" y="6449409"/>
                  <a:pt x="8435660" y="6491287"/>
                </a:cubicBezTo>
                <a:cubicBezTo>
                  <a:pt x="8132422" y="6533166"/>
                  <a:pt x="8175821" y="6476152"/>
                  <a:pt x="8047916" y="6491287"/>
                </a:cubicBezTo>
                <a:cubicBezTo>
                  <a:pt x="7920011" y="6506422"/>
                  <a:pt x="7536356" y="6512744"/>
                  <a:pt x="7192206" y="6491287"/>
                </a:cubicBezTo>
                <a:cubicBezTo>
                  <a:pt x="6848056" y="6469831"/>
                  <a:pt x="6515740" y="6476787"/>
                  <a:pt x="6336497" y="6491287"/>
                </a:cubicBezTo>
                <a:cubicBezTo>
                  <a:pt x="6157254" y="6505787"/>
                  <a:pt x="6094317" y="6486597"/>
                  <a:pt x="5948753" y="6491287"/>
                </a:cubicBezTo>
                <a:cubicBezTo>
                  <a:pt x="5803189" y="6495977"/>
                  <a:pt x="5416074" y="6497805"/>
                  <a:pt x="5280230" y="6491287"/>
                </a:cubicBezTo>
                <a:cubicBezTo>
                  <a:pt x="5144386" y="6484769"/>
                  <a:pt x="4972569" y="6484452"/>
                  <a:pt x="4705300" y="6491287"/>
                </a:cubicBezTo>
                <a:cubicBezTo>
                  <a:pt x="4438031" y="6498123"/>
                  <a:pt x="4251160" y="6504521"/>
                  <a:pt x="4130370" y="6491287"/>
                </a:cubicBezTo>
                <a:cubicBezTo>
                  <a:pt x="4009580" y="6478054"/>
                  <a:pt x="3679217" y="6488077"/>
                  <a:pt x="3555439" y="6491287"/>
                </a:cubicBezTo>
                <a:cubicBezTo>
                  <a:pt x="3431661" y="6494497"/>
                  <a:pt x="3339706" y="6498349"/>
                  <a:pt x="3167696" y="6491287"/>
                </a:cubicBezTo>
                <a:cubicBezTo>
                  <a:pt x="2995686" y="6484225"/>
                  <a:pt x="2483255" y="6532493"/>
                  <a:pt x="2311986" y="6491287"/>
                </a:cubicBezTo>
                <a:cubicBezTo>
                  <a:pt x="2140717" y="6450082"/>
                  <a:pt x="1584888" y="6499913"/>
                  <a:pt x="1081903" y="6491287"/>
                </a:cubicBezTo>
                <a:cubicBezTo>
                  <a:pt x="372879" y="6464589"/>
                  <a:pt x="-2582" y="5936614"/>
                  <a:pt x="0" y="5409384"/>
                </a:cubicBezTo>
                <a:cubicBezTo>
                  <a:pt x="-9665" y="5173303"/>
                  <a:pt x="-29804" y="4992982"/>
                  <a:pt x="0" y="4747898"/>
                </a:cubicBezTo>
                <a:cubicBezTo>
                  <a:pt x="29804" y="4502814"/>
                  <a:pt x="-22614" y="4398590"/>
                  <a:pt x="0" y="4086411"/>
                </a:cubicBezTo>
                <a:cubicBezTo>
                  <a:pt x="22614" y="3774232"/>
                  <a:pt x="-3765" y="3764134"/>
                  <a:pt x="0" y="3511474"/>
                </a:cubicBezTo>
                <a:cubicBezTo>
                  <a:pt x="3765" y="3258814"/>
                  <a:pt x="16014" y="3092583"/>
                  <a:pt x="0" y="2979813"/>
                </a:cubicBezTo>
                <a:cubicBezTo>
                  <a:pt x="-16014" y="2867043"/>
                  <a:pt x="12883" y="2710117"/>
                  <a:pt x="0" y="2448151"/>
                </a:cubicBezTo>
                <a:cubicBezTo>
                  <a:pt x="-12883" y="2186185"/>
                  <a:pt x="-10670" y="2087645"/>
                  <a:pt x="0" y="1786664"/>
                </a:cubicBezTo>
                <a:cubicBezTo>
                  <a:pt x="10670" y="1485683"/>
                  <a:pt x="23806" y="1395477"/>
                  <a:pt x="0" y="1081903"/>
                </a:cubicBezTo>
                <a:close/>
              </a:path>
              <a:path w="11523133" h="6491287" stroke="0" extrusionOk="0">
                <a:moveTo>
                  <a:pt x="0" y="1081903"/>
                </a:moveTo>
                <a:cubicBezTo>
                  <a:pt x="-43486" y="457561"/>
                  <a:pt x="456636" y="10414"/>
                  <a:pt x="1081903" y="0"/>
                </a:cubicBezTo>
                <a:cubicBezTo>
                  <a:pt x="1486515" y="37503"/>
                  <a:pt x="1572327" y="-8722"/>
                  <a:pt x="1937613" y="0"/>
                </a:cubicBezTo>
                <a:cubicBezTo>
                  <a:pt x="2302899" y="8722"/>
                  <a:pt x="2261659" y="-5885"/>
                  <a:pt x="2512543" y="0"/>
                </a:cubicBezTo>
                <a:cubicBezTo>
                  <a:pt x="2763427" y="5885"/>
                  <a:pt x="2757269" y="10751"/>
                  <a:pt x="2993880" y="0"/>
                </a:cubicBezTo>
                <a:cubicBezTo>
                  <a:pt x="3230491" y="-10751"/>
                  <a:pt x="3474373" y="-26351"/>
                  <a:pt x="3755996" y="0"/>
                </a:cubicBezTo>
                <a:cubicBezTo>
                  <a:pt x="4037619" y="26351"/>
                  <a:pt x="4090521" y="-17209"/>
                  <a:pt x="4330927" y="0"/>
                </a:cubicBezTo>
                <a:cubicBezTo>
                  <a:pt x="4571333" y="17209"/>
                  <a:pt x="4927036" y="-42004"/>
                  <a:pt x="5186636" y="0"/>
                </a:cubicBezTo>
                <a:cubicBezTo>
                  <a:pt x="5446236" y="42004"/>
                  <a:pt x="5449794" y="22124"/>
                  <a:pt x="5667973" y="0"/>
                </a:cubicBezTo>
                <a:cubicBezTo>
                  <a:pt x="5886152" y="-22124"/>
                  <a:pt x="6132243" y="-18815"/>
                  <a:pt x="6523683" y="0"/>
                </a:cubicBezTo>
                <a:cubicBezTo>
                  <a:pt x="6915123" y="18815"/>
                  <a:pt x="6794850" y="17286"/>
                  <a:pt x="6911427" y="0"/>
                </a:cubicBezTo>
                <a:cubicBezTo>
                  <a:pt x="7028004" y="-17286"/>
                  <a:pt x="7346699" y="1057"/>
                  <a:pt x="7579950" y="0"/>
                </a:cubicBezTo>
                <a:cubicBezTo>
                  <a:pt x="7813201" y="-1057"/>
                  <a:pt x="8027467" y="-25191"/>
                  <a:pt x="8248473" y="0"/>
                </a:cubicBezTo>
                <a:cubicBezTo>
                  <a:pt x="8469479" y="25191"/>
                  <a:pt x="8642156" y="19817"/>
                  <a:pt x="8823403" y="0"/>
                </a:cubicBezTo>
                <a:cubicBezTo>
                  <a:pt x="9004650" y="-19817"/>
                  <a:pt x="9358187" y="-40491"/>
                  <a:pt x="9679113" y="0"/>
                </a:cubicBezTo>
                <a:cubicBezTo>
                  <a:pt x="10000039" y="40491"/>
                  <a:pt x="10235260" y="3613"/>
                  <a:pt x="10441230" y="0"/>
                </a:cubicBezTo>
                <a:cubicBezTo>
                  <a:pt x="10971051" y="11117"/>
                  <a:pt x="11483773" y="457226"/>
                  <a:pt x="11523133" y="1081903"/>
                </a:cubicBezTo>
                <a:cubicBezTo>
                  <a:pt x="11509530" y="1353660"/>
                  <a:pt x="11520122" y="1596315"/>
                  <a:pt x="11523133" y="1743389"/>
                </a:cubicBezTo>
                <a:cubicBezTo>
                  <a:pt x="11526144" y="1890463"/>
                  <a:pt x="11539044" y="2146195"/>
                  <a:pt x="11523133" y="2361601"/>
                </a:cubicBezTo>
                <a:cubicBezTo>
                  <a:pt x="11507222" y="2577007"/>
                  <a:pt x="11518055" y="2747071"/>
                  <a:pt x="11523133" y="2849988"/>
                </a:cubicBezTo>
                <a:cubicBezTo>
                  <a:pt x="11528211" y="2952905"/>
                  <a:pt x="11502919" y="3126147"/>
                  <a:pt x="11523133" y="3381650"/>
                </a:cubicBezTo>
                <a:cubicBezTo>
                  <a:pt x="11543347" y="3637153"/>
                  <a:pt x="11500094" y="3935785"/>
                  <a:pt x="11523133" y="4086411"/>
                </a:cubicBezTo>
                <a:cubicBezTo>
                  <a:pt x="11546172" y="4237037"/>
                  <a:pt x="11548744" y="4434347"/>
                  <a:pt x="11523133" y="4704623"/>
                </a:cubicBezTo>
                <a:cubicBezTo>
                  <a:pt x="11497522" y="4974899"/>
                  <a:pt x="11501743" y="5213739"/>
                  <a:pt x="11523133" y="5409384"/>
                </a:cubicBezTo>
                <a:cubicBezTo>
                  <a:pt x="11519402" y="5906302"/>
                  <a:pt x="11061388" y="6496008"/>
                  <a:pt x="10441230" y="6491287"/>
                </a:cubicBezTo>
                <a:cubicBezTo>
                  <a:pt x="10119181" y="6466096"/>
                  <a:pt x="10018168" y="6475008"/>
                  <a:pt x="9772707" y="6491287"/>
                </a:cubicBezTo>
                <a:cubicBezTo>
                  <a:pt x="9527246" y="6507566"/>
                  <a:pt x="9252711" y="6520662"/>
                  <a:pt x="9104183" y="6491287"/>
                </a:cubicBezTo>
                <a:cubicBezTo>
                  <a:pt x="8955655" y="6461912"/>
                  <a:pt x="8860881" y="6501209"/>
                  <a:pt x="8622846" y="6491287"/>
                </a:cubicBezTo>
                <a:cubicBezTo>
                  <a:pt x="8384811" y="6481365"/>
                  <a:pt x="8057181" y="6486895"/>
                  <a:pt x="7860730" y="6491287"/>
                </a:cubicBezTo>
                <a:cubicBezTo>
                  <a:pt x="7664279" y="6495679"/>
                  <a:pt x="7593052" y="6498661"/>
                  <a:pt x="7379393" y="6491287"/>
                </a:cubicBezTo>
                <a:cubicBezTo>
                  <a:pt x="7165734" y="6483913"/>
                  <a:pt x="6936058" y="6501681"/>
                  <a:pt x="6617276" y="6491287"/>
                </a:cubicBezTo>
                <a:cubicBezTo>
                  <a:pt x="6298494" y="6480893"/>
                  <a:pt x="6380876" y="6489728"/>
                  <a:pt x="6229533" y="6491287"/>
                </a:cubicBezTo>
                <a:cubicBezTo>
                  <a:pt x="6078190" y="6492846"/>
                  <a:pt x="5756930" y="6513179"/>
                  <a:pt x="5467416" y="6491287"/>
                </a:cubicBezTo>
                <a:cubicBezTo>
                  <a:pt x="5177902" y="6469395"/>
                  <a:pt x="5126845" y="6492579"/>
                  <a:pt x="4986079" y="6491287"/>
                </a:cubicBezTo>
                <a:cubicBezTo>
                  <a:pt x="4845313" y="6489995"/>
                  <a:pt x="4730828" y="6498981"/>
                  <a:pt x="4598336" y="6491287"/>
                </a:cubicBezTo>
                <a:cubicBezTo>
                  <a:pt x="4465844" y="6483593"/>
                  <a:pt x="4323957" y="6506691"/>
                  <a:pt x="4116999" y="6491287"/>
                </a:cubicBezTo>
                <a:cubicBezTo>
                  <a:pt x="3910041" y="6475883"/>
                  <a:pt x="3550919" y="6522077"/>
                  <a:pt x="3354882" y="6491287"/>
                </a:cubicBezTo>
                <a:cubicBezTo>
                  <a:pt x="3158845" y="6460497"/>
                  <a:pt x="3020771" y="6506320"/>
                  <a:pt x="2873546" y="6491287"/>
                </a:cubicBezTo>
                <a:cubicBezTo>
                  <a:pt x="2726321" y="6476254"/>
                  <a:pt x="2635936" y="6476509"/>
                  <a:pt x="2485802" y="6491287"/>
                </a:cubicBezTo>
                <a:cubicBezTo>
                  <a:pt x="2335668" y="6506065"/>
                  <a:pt x="2205655" y="6469055"/>
                  <a:pt x="2004465" y="6491287"/>
                </a:cubicBezTo>
                <a:cubicBezTo>
                  <a:pt x="1803275" y="6513519"/>
                  <a:pt x="1304425" y="6458049"/>
                  <a:pt x="1081903" y="6491287"/>
                </a:cubicBezTo>
                <a:cubicBezTo>
                  <a:pt x="466468" y="6493435"/>
                  <a:pt x="90906" y="6102386"/>
                  <a:pt x="0" y="5409384"/>
                </a:cubicBezTo>
                <a:cubicBezTo>
                  <a:pt x="-19933" y="5265397"/>
                  <a:pt x="14055" y="5031059"/>
                  <a:pt x="0" y="4920997"/>
                </a:cubicBezTo>
                <a:cubicBezTo>
                  <a:pt x="-14055" y="4810935"/>
                  <a:pt x="15467" y="4429922"/>
                  <a:pt x="0" y="4302785"/>
                </a:cubicBezTo>
                <a:cubicBezTo>
                  <a:pt x="-15467" y="4175648"/>
                  <a:pt x="28393" y="3874562"/>
                  <a:pt x="0" y="3598024"/>
                </a:cubicBezTo>
                <a:cubicBezTo>
                  <a:pt x="-28393" y="3321486"/>
                  <a:pt x="18637" y="3085309"/>
                  <a:pt x="0" y="2936538"/>
                </a:cubicBezTo>
                <a:cubicBezTo>
                  <a:pt x="-18637" y="2787767"/>
                  <a:pt x="13924" y="2570218"/>
                  <a:pt x="0" y="2361601"/>
                </a:cubicBezTo>
                <a:cubicBezTo>
                  <a:pt x="-13924" y="2152984"/>
                  <a:pt x="-25935" y="1883465"/>
                  <a:pt x="0" y="1700115"/>
                </a:cubicBezTo>
                <a:cubicBezTo>
                  <a:pt x="25935" y="1516765"/>
                  <a:pt x="-13225" y="1370685"/>
                  <a:pt x="0" y="1081903"/>
                </a:cubicBezTo>
                <a:close/>
              </a:path>
            </a:pathLst>
          </a:custGeom>
          <a:solidFill>
            <a:schemeClr val="bg1"/>
          </a:solidFill>
          <a:ln w="38100">
            <a:solidFill>
              <a:schemeClr val="accent3">
                <a:lumMod val="40000"/>
                <a:lumOff val="60000"/>
              </a:schemeClr>
            </a:solidFill>
            <a:prstDash val="dash"/>
            <a:extLst>
              <a:ext uri="{C807C97D-BFC1-408E-A445-0C87EB9F89A2}">
                <ask:lineSketchStyleProps xmlns:ask="http://schemas.microsoft.com/office/drawing/2018/sketchyshapes" xmlns="" sd="1219033472">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929015658"/>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F775C-6996-3D96-C11C-5A2C0BE260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023CAF1A-6C48-D6DE-8833-BDB63C10336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247D57-B115-E76E-B247-9F7DF2C57B20}"/>
              </a:ext>
            </a:extLst>
          </p:cNvPr>
          <p:cNvSpPr>
            <a:spLocks noGrp="1"/>
          </p:cNvSpPr>
          <p:nvPr>
            <p:ph type="dt" sz="half" idx="10"/>
          </p:nvPr>
        </p:nvSpPr>
        <p:spPr/>
        <p:txBody>
          <a:bodyPr/>
          <a:lstStyle/>
          <a:p>
            <a:fld id="{CE80C75E-5FEA-4B56-89D8-84CDA87236AE}" type="datetimeFigureOut">
              <a:rPr lang="vi-VN" smtClean="0"/>
              <a:t>24/09/2025</a:t>
            </a:fld>
            <a:endParaRPr lang="vi-VN"/>
          </a:p>
        </p:txBody>
      </p:sp>
      <p:sp>
        <p:nvSpPr>
          <p:cNvPr id="5" name="Footer Placeholder 4">
            <a:extLst>
              <a:ext uri="{FF2B5EF4-FFF2-40B4-BE49-F238E27FC236}">
                <a16:creationId xmlns:a16="http://schemas.microsoft.com/office/drawing/2014/main" id="{1A2092B6-6469-97DE-B84F-DB0C8158839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6EF0CA5-2E48-B967-EC51-8F30B896373A}"/>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3432937621"/>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E6BAD-FF4F-BC11-EA09-DD31BFC80FE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8B5AA3D3-E3BD-5D9E-F2ED-C2AB555C4C0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C18B93D-3659-9649-4B3A-B48A7D0926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36F32516-556C-4006-4532-353E640DBFEE}"/>
              </a:ext>
            </a:extLst>
          </p:cNvPr>
          <p:cNvSpPr>
            <a:spLocks noGrp="1"/>
          </p:cNvSpPr>
          <p:nvPr>
            <p:ph type="dt" sz="half" idx="10"/>
          </p:nvPr>
        </p:nvSpPr>
        <p:spPr/>
        <p:txBody>
          <a:bodyPr/>
          <a:lstStyle/>
          <a:p>
            <a:fld id="{CE80C75E-5FEA-4B56-89D8-84CDA87236AE}" type="datetimeFigureOut">
              <a:rPr lang="vi-VN" smtClean="0"/>
              <a:t>24/09/2025</a:t>
            </a:fld>
            <a:endParaRPr lang="vi-VN"/>
          </a:p>
        </p:txBody>
      </p:sp>
      <p:sp>
        <p:nvSpPr>
          <p:cNvPr id="6" name="Footer Placeholder 5">
            <a:extLst>
              <a:ext uri="{FF2B5EF4-FFF2-40B4-BE49-F238E27FC236}">
                <a16:creationId xmlns:a16="http://schemas.microsoft.com/office/drawing/2014/main" id="{3D50AD54-208E-9BFE-4EC7-CB75F7DA4A0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1D2BB785-116E-B1E1-1AEF-31D577AECE15}"/>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2256272115"/>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A5F9F-89DF-1EEB-C14E-60F7666EB2BA}"/>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1095540-0256-E476-6F45-5618F8B99A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CA81EC-5932-CBC8-762A-8FF0DF973A1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0E3D7041-360B-4027-E702-EAF966B1D3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0E6230-21A3-CBE0-DABB-FC5FB06C21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1909D38D-C755-5CE6-222E-63EDA358DC9F}"/>
              </a:ext>
            </a:extLst>
          </p:cNvPr>
          <p:cNvSpPr>
            <a:spLocks noGrp="1"/>
          </p:cNvSpPr>
          <p:nvPr>
            <p:ph type="dt" sz="half" idx="10"/>
          </p:nvPr>
        </p:nvSpPr>
        <p:spPr/>
        <p:txBody>
          <a:bodyPr/>
          <a:lstStyle/>
          <a:p>
            <a:fld id="{CE80C75E-5FEA-4B56-89D8-84CDA87236AE}" type="datetimeFigureOut">
              <a:rPr lang="vi-VN" smtClean="0"/>
              <a:t>24/09/2025</a:t>
            </a:fld>
            <a:endParaRPr lang="vi-VN"/>
          </a:p>
        </p:txBody>
      </p:sp>
      <p:sp>
        <p:nvSpPr>
          <p:cNvPr id="8" name="Footer Placeholder 7">
            <a:extLst>
              <a:ext uri="{FF2B5EF4-FFF2-40B4-BE49-F238E27FC236}">
                <a16:creationId xmlns:a16="http://schemas.microsoft.com/office/drawing/2014/main" id="{67E06C69-3EAA-575C-819F-BD8ADB627A6C}"/>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C4DF4AB4-2C5F-09B7-9254-15C20F0C00A4}"/>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2211170035"/>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0E83C-0D48-61EE-8195-0F29D427331A}"/>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F53A7ADE-DB09-BCBA-1A26-78E44884ACDF}"/>
              </a:ext>
            </a:extLst>
          </p:cNvPr>
          <p:cNvSpPr>
            <a:spLocks noGrp="1"/>
          </p:cNvSpPr>
          <p:nvPr>
            <p:ph type="dt" sz="half" idx="10"/>
          </p:nvPr>
        </p:nvSpPr>
        <p:spPr/>
        <p:txBody>
          <a:bodyPr/>
          <a:lstStyle/>
          <a:p>
            <a:fld id="{CE80C75E-5FEA-4B56-89D8-84CDA87236AE}" type="datetimeFigureOut">
              <a:rPr lang="vi-VN" smtClean="0"/>
              <a:t>24/09/2025</a:t>
            </a:fld>
            <a:endParaRPr lang="vi-VN"/>
          </a:p>
        </p:txBody>
      </p:sp>
      <p:sp>
        <p:nvSpPr>
          <p:cNvPr id="4" name="Footer Placeholder 3">
            <a:extLst>
              <a:ext uri="{FF2B5EF4-FFF2-40B4-BE49-F238E27FC236}">
                <a16:creationId xmlns:a16="http://schemas.microsoft.com/office/drawing/2014/main" id="{333FABD5-D027-9F8E-E8D5-10BB56E25575}"/>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1BB96068-21C2-9A53-F4A0-2DE56BA7FD2C}"/>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1902549469"/>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020D24-D6D8-8E62-AA79-B69A3A733957}"/>
              </a:ext>
            </a:extLst>
          </p:cNvPr>
          <p:cNvSpPr>
            <a:spLocks noGrp="1"/>
          </p:cNvSpPr>
          <p:nvPr>
            <p:ph type="dt" sz="half" idx="10"/>
          </p:nvPr>
        </p:nvSpPr>
        <p:spPr/>
        <p:txBody>
          <a:bodyPr/>
          <a:lstStyle/>
          <a:p>
            <a:fld id="{CE80C75E-5FEA-4B56-89D8-84CDA87236AE}" type="datetimeFigureOut">
              <a:rPr lang="vi-VN" smtClean="0"/>
              <a:t>24/09/2025</a:t>
            </a:fld>
            <a:endParaRPr lang="vi-VN"/>
          </a:p>
        </p:txBody>
      </p:sp>
      <p:sp>
        <p:nvSpPr>
          <p:cNvPr id="3" name="Footer Placeholder 2">
            <a:extLst>
              <a:ext uri="{FF2B5EF4-FFF2-40B4-BE49-F238E27FC236}">
                <a16:creationId xmlns:a16="http://schemas.microsoft.com/office/drawing/2014/main" id="{B4F0415C-C244-E57F-0CF6-7ECD703A0B69}"/>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F2859A9E-5736-6552-6B91-78E3AD6D1DCC}"/>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2429415603"/>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32185-3B1D-2E32-47B4-1D8D98D8F57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12CDFF5B-AB54-1C4A-0B7F-AF00E657877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329E43-E664-3C61-F886-88B6433CAD1E}"/>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24/09/2025</a:t>
            </a:fld>
            <a:endParaRPr lang="vi-VN"/>
          </a:p>
        </p:txBody>
      </p:sp>
      <p:sp>
        <p:nvSpPr>
          <p:cNvPr id="5" name="Footer Placeholder 4">
            <a:extLst>
              <a:ext uri="{FF2B5EF4-FFF2-40B4-BE49-F238E27FC236}">
                <a16:creationId xmlns:a16="http://schemas.microsoft.com/office/drawing/2014/main" id="{F662D3A8-576A-95FD-14E7-13836DE976C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4A74AE20-C8D0-7074-AB18-49E8FFF59BE5}"/>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20190844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48008-84EB-C1F5-DD00-162F325789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3CFEABC0-D3A4-9BDB-F2A9-80C2313887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EF19C81-9405-76E4-634B-5109C4801F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EDCD10-41B3-8974-64EA-574B2519468B}"/>
              </a:ext>
            </a:extLst>
          </p:cNvPr>
          <p:cNvSpPr>
            <a:spLocks noGrp="1"/>
          </p:cNvSpPr>
          <p:nvPr>
            <p:ph type="dt" sz="half" idx="10"/>
          </p:nvPr>
        </p:nvSpPr>
        <p:spPr/>
        <p:txBody>
          <a:bodyPr/>
          <a:lstStyle/>
          <a:p>
            <a:fld id="{CE80C75E-5FEA-4B56-89D8-84CDA87236AE}" type="datetimeFigureOut">
              <a:rPr lang="vi-VN" smtClean="0"/>
              <a:t>24/09/2025</a:t>
            </a:fld>
            <a:endParaRPr lang="vi-VN"/>
          </a:p>
        </p:txBody>
      </p:sp>
      <p:sp>
        <p:nvSpPr>
          <p:cNvPr id="6" name="Footer Placeholder 5">
            <a:extLst>
              <a:ext uri="{FF2B5EF4-FFF2-40B4-BE49-F238E27FC236}">
                <a16:creationId xmlns:a16="http://schemas.microsoft.com/office/drawing/2014/main" id="{A75F5B65-5CCE-96B6-A0AF-18E021481D9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00B1BDE-773D-FEC2-B00A-E793977BA0D1}"/>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3920841587"/>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93B96-C92F-4E42-0C53-7481B6F43B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333C04F1-BC57-2745-4E67-BB545CF63A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EFC97C2B-E76B-C9F8-634D-74693BD216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D827D6-C1B5-50CA-8FB3-75D802D017F5}"/>
              </a:ext>
            </a:extLst>
          </p:cNvPr>
          <p:cNvSpPr>
            <a:spLocks noGrp="1"/>
          </p:cNvSpPr>
          <p:nvPr>
            <p:ph type="dt" sz="half" idx="10"/>
          </p:nvPr>
        </p:nvSpPr>
        <p:spPr/>
        <p:txBody>
          <a:bodyPr/>
          <a:lstStyle/>
          <a:p>
            <a:fld id="{CE80C75E-5FEA-4B56-89D8-84CDA87236AE}" type="datetimeFigureOut">
              <a:rPr lang="vi-VN" smtClean="0"/>
              <a:t>24/09/2025</a:t>
            </a:fld>
            <a:endParaRPr lang="vi-VN"/>
          </a:p>
        </p:txBody>
      </p:sp>
      <p:sp>
        <p:nvSpPr>
          <p:cNvPr id="6" name="Footer Placeholder 5">
            <a:extLst>
              <a:ext uri="{FF2B5EF4-FFF2-40B4-BE49-F238E27FC236}">
                <a16:creationId xmlns:a16="http://schemas.microsoft.com/office/drawing/2014/main" id="{05716E69-0B88-B80A-E94B-9B2A212E6A7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0439E71-5800-B669-4F61-8241FE6081FF}"/>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3674706292"/>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2B8BC-9483-0C36-4123-1D9768016EA2}"/>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6A16015-7125-9016-236C-FF7DE84975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F9088D8-8897-FA75-BDD6-6610F2B0F880}"/>
              </a:ext>
            </a:extLst>
          </p:cNvPr>
          <p:cNvSpPr>
            <a:spLocks noGrp="1"/>
          </p:cNvSpPr>
          <p:nvPr>
            <p:ph type="dt" sz="half" idx="10"/>
          </p:nvPr>
        </p:nvSpPr>
        <p:spPr/>
        <p:txBody>
          <a:bodyPr/>
          <a:lstStyle/>
          <a:p>
            <a:fld id="{CE80C75E-5FEA-4B56-89D8-84CDA87236AE}" type="datetimeFigureOut">
              <a:rPr lang="vi-VN" smtClean="0"/>
              <a:t>24/09/2025</a:t>
            </a:fld>
            <a:endParaRPr lang="vi-VN"/>
          </a:p>
        </p:txBody>
      </p:sp>
      <p:sp>
        <p:nvSpPr>
          <p:cNvPr id="5" name="Footer Placeholder 4">
            <a:extLst>
              <a:ext uri="{FF2B5EF4-FFF2-40B4-BE49-F238E27FC236}">
                <a16:creationId xmlns:a16="http://schemas.microsoft.com/office/drawing/2014/main" id="{9FAFF1B7-A63A-63C3-F40E-39720B1E627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6F1EAF2-77BE-95FC-2EED-79C7B6154A50}"/>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89567727"/>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2441A6-05BD-1A79-B19E-71A5B73495A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532B5E7-85A6-D6F2-CEA9-A51866954B4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1FCDB72-8293-D174-6303-05E60323BEFE}"/>
              </a:ext>
            </a:extLst>
          </p:cNvPr>
          <p:cNvSpPr>
            <a:spLocks noGrp="1"/>
          </p:cNvSpPr>
          <p:nvPr>
            <p:ph type="dt" sz="half" idx="10"/>
          </p:nvPr>
        </p:nvSpPr>
        <p:spPr/>
        <p:txBody>
          <a:bodyPr/>
          <a:lstStyle/>
          <a:p>
            <a:fld id="{CE80C75E-5FEA-4B56-89D8-84CDA87236AE}" type="datetimeFigureOut">
              <a:rPr lang="vi-VN" smtClean="0"/>
              <a:t>24/09/2025</a:t>
            </a:fld>
            <a:endParaRPr lang="vi-VN"/>
          </a:p>
        </p:txBody>
      </p:sp>
      <p:sp>
        <p:nvSpPr>
          <p:cNvPr id="5" name="Footer Placeholder 4">
            <a:extLst>
              <a:ext uri="{FF2B5EF4-FFF2-40B4-BE49-F238E27FC236}">
                <a16:creationId xmlns:a16="http://schemas.microsoft.com/office/drawing/2014/main" id="{BD80BF29-F76C-0447-1610-F5D59AD3353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F411FFA-A680-6747-60FE-E8FBE9792D08}"/>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1029992543"/>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0B48D-7E25-AC7D-08C8-DEF29A5A3D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E915A80-B8CF-25A2-9968-EA51744C48C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BB6F0D4-4D7E-20A2-1D69-316FA8908FF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F8957222-F22A-1C36-1790-76852D0D8C47}"/>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24/09/2025</a:t>
            </a:fld>
            <a:endParaRPr lang="vi-VN"/>
          </a:p>
        </p:txBody>
      </p:sp>
      <p:sp>
        <p:nvSpPr>
          <p:cNvPr id="6" name="Footer Placeholder 5">
            <a:extLst>
              <a:ext uri="{FF2B5EF4-FFF2-40B4-BE49-F238E27FC236}">
                <a16:creationId xmlns:a16="http://schemas.microsoft.com/office/drawing/2014/main" id="{357A1951-0610-D754-3156-45587E121B5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8EB38ACE-C696-9218-B236-6070097B00E1}"/>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38157889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45AC5-0884-BB0A-3A51-76D0B4897A2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11DB5C9-7CDD-B3F0-1F41-9E8DC9F5C7E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7476BC-97E6-3BC3-E36E-9CEF9BC0E19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283934C-A8C6-CC90-9A04-117F0DA7388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37EB219-18A3-1ECC-07D9-2A4713DAD61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114A4BD3-F640-3792-05CB-63B732180E75}"/>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24/09/2025</a:t>
            </a:fld>
            <a:endParaRPr lang="vi-VN"/>
          </a:p>
        </p:txBody>
      </p:sp>
      <p:sp>
        <p:nvSpPr>
          <p:cNvPr id="8" name="Footer Placeholder 7">
            <a:extLst>
              <a:ext uri="{FF2B5EF4-FFF2-40B4-BE49-F238E27FC236}">
                <a16:creationId xmlns:a16="http://schemas.microsoft.com/office/drawing/2014/main" id="{64DA6C26-E4C9-2715-8C4B-6A120D061B6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E6E20E67-B036-FF9D-8AD1-3E3F917A9496}"/>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33811639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7B2BE-B520-6AE0-CE01-9BB6F1116B9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9A78E67D-FE0A-BF09-56EB-BB2D65F7B513}"/>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24/09/2025</a:t>
            </a:fld>
            <a:endParaRPr lang="vi-VN"/>
          </a:p>
        </p:txBody>
      </p:sp>
      <p:sp>
        <p:nvSpPr>
          <p:cNvPr id="4" name="Footer Placeholder 3">
            <a:extLst>
              <a:ext uri="{FF2B5EF4-FFF2-40B4-BE49-F238E27FC236}">
                <a16:creationId xmlns:a16="http://schemas.microsoft.com/office/drawing/2014/main" id="{A99B822D-0E37-EC4A-94D7-239D5761301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0522C920-16D4-E446-01BD-A7596FF8FDCF}"/>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3649103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E3B3E2-ADD4-87C1-F7D4-D984A1840913}"/>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24/09/2025</a:t>
            </a:fld>
            <a:endParaRPr lang="vi-VN"/>
          </a:p>
        </p:txBody>
      </p:sp>
      <p:sp>
        <p:nvSpPr>
          <p:cNvPr id="3" name="Footer Placeholder 2">
            <a:extLst>
              <a:ext uri="{FF2B5EF4-FFF2-40B4-BE49-F238E27FC236}">
                <a16:creationId xmlns:a16="http://schemas.microsoft.com/office/drawing/2014/main" id="{8567C81C-A8EE-91CA-545A-24D0A6B3F5E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3C7DC902-0B9B-1FF3-6101-FE4B2FEB22F4}"/>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1463058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651F2-3CAC-A7B6-768C-787B174C880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78BF246-9FA8-6D57-296C-AAC04B8341F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31E0057-56ED-975D-99E8-17435D8F38A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496EC5-F052-14BF-291E-781B12C2124F}"/>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24/09/2025</a:t>
            </a:fld>
            <a:endParaRPr lang="vi-VN"/>
          </a:p>
        </p:txBody>
      </p:sp>
      <p:sp>
        <p:nvSpPr>
          <p:cNvPr id="6" name="Footer Placeholder 5">
            <a:extLst>
              <a:ext uri="{FF2B5EF4-FFF2-40B4-BE49-F238E27FC236}">
                <a16:creationId xmlns:a16="http://schemas.microsoft.com/office/drawing/2014/main" id="{8C3B15F6-8522-AD9D-5795-BD17309AC09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28B9648D-CD59-BEF0-93BF-42549D3763E1}"/>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36499334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158E3-35D7-5D44-66CB-88B0DFB30A2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A0443374-2B19-835E-695A-862C4EE868B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BB9FEB8E-C73C-A40D-F3BE-2D53B27FD81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9B93ED-4536-986F-EE1C-5CEBDF7B1CB7}"/>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24/09/2025</a:t>
            </a:fld>
            <a:endParaRPr lang="vi-VN"/>
          </a:p>
        </p:txBody>
      </p:sp>
      <p:sp>
        <p:nvSpPr>
          <p:cNvPr id="6" name="Footer Placeholder 5">
            <a:extLst>
              <a:ext uri="{FF2B5EF4-FFF2-40B4-BE49-F238E27FC236}">
                <a16:creationId xmlns:a16="http://schemas.microsoft.com/office/drawing/2014/main" id="{4F1D9AE3-8DDA-4895-5654-7F47259A8C8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3FCF9814-A16C-1E57-65DC-EF6BECC0A74C}"/>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38249021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12620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2"/>
            <a:ext cx="5486400" cy="301730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9/24/2025</a:t>
            </a:fld>
            <a:endParaRPr lang="en-US"/>
          </a:p>
        </p:txBody>
      </p:sp>
      <p:sp>
        <p:nvSpPr>
          <p:cNvPr id="5" name="Footer Placeholder 4"/>
          <p:cNvSpPr>
            <a:spLocks noGrp="1"/>
          </p:cNvSpPr>
          <p:nvPr>
            <p:ph type="ftr" sz="quarter" idx="3"/>
          </p:nvPr>
        </p:nvSpPr>
        <p:spPr>
          <a:xfrm>
            <a:off x="2082801"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circle with white text and a black background&#10;&#10;AI-generated content may be incorrect.">
            <a:extLst>
              <a:ext uri="{FF2B5EF4-FFF2-40B4-BE49-F238E27FC236}">
                <a16:creationId xmlns:a16="http://schemas.microsoft.com/office/drawing/2014/main" id="{AB18E2FE-B410-0C8A-DF30-00F5116FDD2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31804" y="123903"/>
            <a:ext cx="1515880" cy="1515332"/>
          </a:xfrm>
          <a:prstGeom prst="rect">
            <a:avLst/>
          </a:prstGeom>
        </p:spPr>
      </p:pic>
    </p:spTree>
    <p:extLst>
      <p:ext uri="{BB962C8B-B14F-4D97-AF65-F5344CB8AC3E}">
        <p14:creationId xmlns:p14="http://schemas.microsoft.com/office/powerpoint/2010/main" val="122534257"/>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ctr" defTabSz="609417" rtl="0" eaLnBrk="1" latinLnBrk="0" hangingPunct="1">
        <a:spcBef>
          <a:spcPct val="0"/>
        </a:spcBef>
        <a:buNone/>
        <a:defRPr sz="2932" kern="1200">
          <a:solidFill>
            <a:schemeClr val="tx1"/>
          </a:solidFill>
          <a:latin typeface="+mj-lt"/>
          <a:ea typeface="+mj-ea"/>
          <a:cs typeface="+mj-cs"/>
        </a:defRPr>
      </a:lvl1pPr>
    </p:titleStyle>
    <p:bodyStyle>
      <a:lvl1pPr marL="228531" indent="-228531" algn="l" defTabSz="609417"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151" indent="-190443" algn="l" defTabSz="609417" rtl="0" eaLnBrk="1" latinLnBrk="0" hangingPunct="1">
        <a:spcBef>
          <a:spcPct val="20000"/>
        </a:spcBef>
        <a:buFont typeface="Arial" pitchFamily="34" charset="0"/>
        <a:buChar char="–"/>
        <a:defRPr sz="1866" kern="1200">
          <a:solidFill>
            <a:schemeClr val="tx1"/>
          </a:solidFill>
          <a:latin typeface="+mn-lt"/>
          <a:ea typeface="+mn-ea"/>
          <a:cs typeface="+mn-cs"/>
        </a:defRPr>
      </a:lvl2pPr>
      <a:lvl3pPr marL="761772" indent="-152355" algn="l" defTabSz="609417"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480" indent="-152355" algn="l" defTabSz="609417"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189" indent="-152355" algn="l" defTabSz="609417"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5897" indent="-152355" algn="l" defTabSz="609417"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0606" indent="-152355" algn="l" defTabSz="609417"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5314" indent="-152355" algn="l" defTabSz="609417"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023" indent="-152355" algn="l" defTabSz="609417"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417" rtl="0" eaLnBrk="1" latinLnBrk="0" hangingPunct="1">
        <a:defRPr sz="1200" kern="1200">
          <a:solidFill>
            <a:schemeClr val="tx1"/>
          </a:solidFill>
          <a:latin typeface="+mn-lt"/>
          <a:ea typeface="+mn-ea"/>
          <a:cs typeface="+mn-cs"/>
        </a:defRPr>
      </a:lvl1pPr>
      <a:lvl2pPr marL="304709" algn="l" defTabSz="609417" rtl="0" eaLnBrk="1" latinLnBrk="0" hangingPunct="1">
        <a:defRPr sz="1200" kern="1200">
          <a:solidFill>
            <a:schemeClr val="tx1"/>
          </a:solidFill>
          <a:latin typeface="+mn-lt"/>
          <a:ea typeface="+mn-ea"/>
          <a:cs typeface="+mn-cs"/>
        </a:defRPr>
      </a:lvl2pPr>
      <a:lvl3pPr marL="609417" algn="l" defTabSz="609417" rtl="0" eaLnBrk="1" latinLnBrk="0" hangingPunct="1">
        <a:defRPr sz="1200" kern="1200">
          <a:solidFill>
            <a:schemeClr val="tx1"/>
          </a:solidFill>
          <a:latin typeface="+mn-lt"/>
          <a:ea typeface="+mn-ea"/>
          <a:cs typeface="+mn-cs"/>
        </a:defRPr>
      </a:lvl3pPr>
      <a:lvl4pPr marL="914126" algn="l" defTabSz="609417" rtl="0" eaLnBrk="1" latinLnBrk="0" hangingPunct="1">
        <a:defRPr sz="1200" kern="1200">
          <a:solidFill>
            <a:schemeClr val="tx1"/>
          </a:solidFill>
          <a:latin typeface="+mn-lt"/>
          <a:ea typeface="+mn-ea"/>
          <a:cs typeface="+mn-cs"/>
        </a:defRPr>
      </a:lvl4pPr>
      <a:lvl5pPr marL="1218834" algn="l" defTabSz="609417" rtl="0" eaLnBrk="1" latinLnBrk="0" hangingPunct="1">
        <a:defRPr sz="1200" kern="1200">
          <a:solidFill>
            <a:schemeClr val="tx1"/>
          </a:solidFill>
          <a:latin typeface="+mn-lt"/>
          <a:ea typeface="+mn-ea"/>
          <a:cs typeface="+mn-cs"/>
        </a:defRPr>
      </a:lvl5pPr>
      <a:lvl6pPr marL="1523543" algn="l" defTabSz="609417" rtl="0" eaLnBrk="1" latinLnBrk="0" hangingPunct="1">
        <a:defRPr sz="1200" kern="1200">
          <a:solidFill>
            <a:schemeClr val="tx1"/>
          </a:solidFill>
          <a:latin typeface="+mn-lt"/>
          <a:ea typeface="+mn-ea"/>
          <a:cs typeface="+mn-cs"/>
        </a:defRPr>
      </a:lvl6pPr>
      <a:lvl7pPr marL="1828251" algn="l" defTabSz="609417" rtl="0" eaLnBrk="1" latinLnBrk="0" hangingPunct="1">
        <a:defRPr sz="1200" kern="1200">
          <a:solidFill>
            <a:schemeClr val="tx1"/>
          </a:solidFill>
          <a:latin typeface="+mn-lt"/>
          <a:ea typeface="+mn-ea"/>
          <a:cs typeface="+mn-cs"/>
        </a:defRPr>
      </a:lvl7pPr>
      <a:lvl8pPr marL="2132960" algn="l" defTabSz="609417" rtl="0" eaLnBrk="1" latinLnBrk="0" hangingPunct="1">
        <a:defRPr sz="1200" kern="1200">
          <a:solidFill>
            <a:schemeClr val="tx1"/>
          </a:solidFill>
          <a:latin typeface="+mn-lt"/>
          <a:ea typeface="+mn-ea"/>
          <a:cs typeface="+mn-cs"/>
        </a:defRPr>
      </a:lvl8pPr>
      <a:lvl9pPr marL="2437668" algn="l" defTabSz="609417"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BF9F89-42C0-21CD-28A5-A456E641BF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E33463E-B2AB-7EDB-7694-B3C9230A8A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FF94674-AC83-E301-7C0E-27D4B616C8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E80C75E-5FEA-4B56-89D8-84CDA87236AE}" type="datetimeFigureOut">
              <a:rPr lang="vi-VN" smtClean="0"/>
              <a:t>24/09/2025</a:t>
            </a:fld>
            <a:endParaRPr lang="vi-VN"/>
          </a:p>
        </p:txBody>
      </p:sp>
      <p:sp>
        <p:nvSpPr>
          <p:cNvPr id="5" name="Footer Placeholder 4">
            <a:extLst>
              <a:ext uri="{FF2B5EF4-FFF2-40B4-BE49-F238E27FC236}">
                <a16:creationId xmlns:a16="http://schemas.microsoft.com/office/drawing/2014/main" id="{15D33F12-5A88-8A01-E787-28327F1B54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BA67E1D3-04D6-8125-A239-07F95A6324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1C3244A-C438-4175-A359-8D969EA02323}" type="slidenum">
              <a:rPr lang="vi-VN" smtClean="0"/>
              <a:t>‹#›</a:t>
            </a:fld>
            <a:endParaRPr lang="vi-VN"/>
          </a:p>
        </p:txBody>
      </p:sp>
    </p:spTree>
    <p:extLst>
      <p:ext uri="{BB962C8B-B14F-4D97-AF65-F5344CB8AC3E}">
        <p14:creationId xmlns:p14="http://schemas.microsoft.com/office/powerpoint/2010/main" val="733908139"/>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sv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5.png"/><Relationship Id="rId5" Type="http://schemas.openxmlformats.org/officeDocument/2006/relationships/image" Target="../media/image6.svg"/><Relationship Id="rId4" Type="http://schemas.openxmlformats.org/officeDocument/2006/relationships/image" Target="../media/image4.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sv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5.png"/><Relationship Id="rId5" Type="http://schemas.openxmlformats.org/officeDocument/2006/relationships/image" Target="../media/image6.svg"/><Relationship Id="rId4" Type="http://schemas.openxmlformats.org/officeDocument/2006/relationships/image" Target="../media/image4.png"/><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24.png"/><Relationship Id="rId5" Type="http://schemas.openxmlformats.org/officeDocument/2006/relationships/image" Target="../media/image28.gif"/><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4.xml"/><Relationship Id="rId5" Type="http://schemas.openxmlformats.org/officeDocument/2006/relationships/image" Target="../media/image34.png"/><Relationship Id="rId4" Type="http://schemas.openxmlformats.org/officeDocument/2006/relationships/image" Target="../media/image44.sv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3.xml"/><Relationship Id="rId5" Type="http://schemas.openxmlformats.org/officeDocument/2006/relationships/image" Target="../media/image37.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4.svg"/><Relationship Id="rId3" Type="http://schemas.openxmlformats.org/officeDocument/2006/relationships/image" Target="../media/image14.svg"/><Relationship Id="rId7" Type="http://schemas.openxmlformats.org/officeDocument/2006/relationships/image" Target="../media/image11.png"/><Relationship Id="rId12" Type="http://schemas.openxmlformats.org/officeDocument/2006/relationships/image" Target="../media/image14.png"/><Relationship Id="rId2" Type="http://schemas.openxmlformats.org/officeDocument/2006/relationships/image" Target="../media/image8.png"/><Relationship Id="rId16" Type="http://schemas.openxmlformats.org/officeDocument/2006/relationships/image" Target="../media/image16.png"/><Relationship Id="rId1" Type="http://schemas.openxmlformats.org/officeDocument/2006/relationships/slideLayout" Target="../slideLayouts/slideLayout18.xml"/><Relationship Id="rId6" Type="http://schemas.openxmlformats.org/officeDocument/2006/relationships/image" Target="../media/image17.svg"/><Relationship Id="rId11" Type="http://schemas.openxmlformats.org/officeDocument/2006/relationships/image" Target="../media/image22.svg"/><Relationship Id="rId5" Type="http://schemas.openxmlformats.org/officeDocument/2006/relationships/image" Target="../media/image10.png"/><Relationship Id="rId15" Type="http://schemas.openxmlformats.org/officeDocument/2006/relationships/image" Target="../media/image1.png"/><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20.svg"/><Relationship Id="rId14"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sv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5.png"/><Relationship Id="rId5" Type="http://schemas.openxmlformats.org/officeDocument/2006/relationships/image" Target="../media/image6.svg"/><Relationship Id="rId4" Type="http://schemas.openxmlformats.org/officeDocument/2006/relationships/image" Target="../media/image4.pn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Layout" Target="../slideLayouts/slideLayout18.xml"/><Relationship Id="rId4" Type="http://schemas.openxmlformats.org/officeDocument/2006/relationships/image" Target="../media/image19.gif"/></Relationships>
</file>

<file path=ppt/slides/_rels/slide5.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18.xml"/><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media" Target="../media/media2.wav"/><Relationship Id="rId7" Type="http://schemas.openxmlformats.org/officeDocument/2006/relationships/image" Target="../media/image2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png"/><Relationship Id="rId5" Type="http://schemas.openxmlformats.org/officeDocument/2006/relationships/slideLayout" Target="../slideLayouts/slideLayout18.xml"/><Relationship Id="rId4" Type="http://schemas.openxmlformats.org/officeDocument/2006/relationships/audio" Target="../media/media2.wav"/></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media" Target="../media/media4.wav"/><Relationship Id="rId7" Type="http://schemas.openxmlformats.org/officeDocument/2006/relationships/image" Target="../media/image25.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8.png"/><Relationship Id="rId5" Type="http://schemas.openxmlformats.org/officeDocument/2006/relationships/slideLayout" Target="../slideLayouts/slideLayout18.xml"/><Relationship Id="rId4" Type="http://schemas.openxmlformats.org/officeDocument/2006/relationships/audio" Target="../media/media4.wav"/></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media" Target="../media/media6.wav"/><Relationship Id="rId7" Type="http://schemas.openxmlformats.org/officeDocument/2006/relationships/image" Target="../media/image26.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8.png"/><Relationship Id="rId5" Type="http://schemas.openxmlformats.org/officeDocument/2006/relationships/slideLayout" Target="../slideLayouts/slideLayout18.xml"/><Relationship Id="rId4" Type="http://schemas.openxmlformats.org/officeDocument/2006/relationships/audio" Target="../media/media6.wav"/></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C8EAF0">
                <a:alpha val="100000"/>
              </a:srgbClr>
            </a:gs>
            <a:gs pos="100000">
              <a:srgbClr val="FCFFEB">
                <a:alpha val="100000"/>
              </a:srgbClr>
            </a:gs>
          </a:gsLst>
          <a:path path="circle">
            <a:fillToRect r="100000" b="100000"/>
          </a:path>
          <a:tileRect l="-100000" t="-100000"/>
        </a:gradFill>
        <a:effectLst/>
      </p:bgPr>
    </p:bg>
    <p:spTree>
      <p:nvGrpSpPr>
        <p:cNvPr id="1" name=""/>
        <p:cNvGrpSpPr/>
        <p:nvPr/>
      </p:nvGrpSpPr>
      <p:grpSpPr>
        <a:xfrm>
          <a:off x="0" y="0"/>
          <a:ext cx="0" cy="0"/>
          <a:chOff x="0" y="0"/>
          <a:chExt cx="0" cy="0"/>
        </a:xfrm>
      </p:grpSpPr>
      <p:grpSp>
        <p:nvGrpSpPr>
          <p:cNvPr id="2" name="Group 2"/>
          <p:cNvGrpSpPr/>
          <p:nvPr/>
        </p:nvGrpSpPr>
        <p:grpSpPr>
          <a:xfrm>
            <a:off x="326685" y="839219"/>
            <a:ext cx="6276811" cy="3008876"/>
            <a:chOff x="0" y="0"/>
            <a:chExt cx="2076477" cy="727404"/>
          </a:xfrm>
        </p:grpSpPr>
        <p:sp>
          <p:nvSpPr>
            <p:cNvPr id="3" name="Freeform 3"/>
            <p:cNvSpPr/>
            <p:nvPr/>
          </p:nvSpPr>
          <p:spPr>
            <a:xfrm>
              <a:off x="0" y="0"/>
              <a:ext cx="2076477" cy="727404"/>
            </a:xfrm>
            <a:custGeom>
              <a:avLst/>
              <a:gdLst/>
              <a:ahLst/>
              <a:cxnLst/>
              <a:rect l="l" t="t" r="r" b="b"/>
              <a:pathLst>
                <a:path w="2076477" h="727404">
                  <a:moveTo>
                    <a:pt x="50080" y="0"/>
                  </a:moveTo>
                  <a:lnTo>
                    <a:pt x="2026396" y="0"/>
                  </a:lnTo>
                  <a:cubicBezTo>
                    <a:pt x="2054055" y="0"/>
                    <a:pt x="2076477" y="22422"/>
                    <a:pt x="2076477" y="50080"/>
                  </a:cubicBezTo>
                  <a:lnTo>
                    <a:pt x="2076477" y="677324"/>
                  </a:lnTo>
                  <a:cubicBezTo>
                    <a:pt x="2076477" y="690606"/>
                    <a:pt x="2071200" y="703344"/>
                    <a:pt x="2061808" y="712736"/>
                  </a:cubicBezTo>
                  <a:cubicBezTo>
                    <a:pt x="2052417" y="722127"/>
                    <a:pt x="2039678" y="727404"/>
                    <a:pt x="2026396" y="727404"/>
                  </a:cubicBezTo>
                  <a:lnTo>
                    <a:pt x="50080" y="727404"/>
                  </a:lnTo>
                  <a:cubicBezTo>
                    <a:pt x="36798" y="727404"/>
                    <a:pt x="24060" y="722127"/>
                    <a:pt x="14668" y="712736"/>
                  </a:cubicBezTo>
                  <a:cubicBezTo>
                    <a:pt x="5276" y="703344"/>
                    <a:pt x="0" y="690606"/>
                    <a:pt x="0" y="677324"/>
                  </a:cubicBezTo>
                  <a:lnTo>
                    <a:pt x="0" y="50080"/>
                  </a:lnTo>
                  <a:cubicBezTo>
                    <a:pt x="0" y="36798"/>
                    <a:pt x="5276" y="24060"/>
                    <a:pt x="14668" y="14668"/>
                  </a:cubicBezTo>
                  <a:cubicBezTo>
                    <a:pt x="24060" y="5276"/>
                    <a:pt x="36798" y="0"/>
                    <a:pt x="50080" y="0"/>
                  </a:cubicBezTo>
                  <a:close/>
                </a:path>
              </a:pathLst>
            </a:custGeom>
            <a:solidFill>
              <a:srgbClr val="FFFFFF"/>
            </a:solidFill>
            <a:ln w="38100" cap="rnd">
              <a:solidFill>
                <a:srgbClr val="293F57"/>
              </a:solidFill>
              <a:prstDash val="solid"/>
              <a:round/>
            </a:ln>
          </p:spPr>
          <p:txBody>
            <a:bodyPr/>
            <a:lstStyle/>
            <a:p>
              <a:pPr defTabSz="609417"/>
              <a:endParaRPr lang="en-US" sz="1200">
                <a:solidFill>
                  <a:prstClr val="black"/>
                </a:solidFill>
                <a:latin typeface="Calibri"/>
              </a:endParaRPr>
            </a:p>
          </p:txBody>
        </p:sp>
        <p:sp>
          <p:nvSpPr>
            <p:cNvPr id="4" name="TextBox 4"/>
            <p:cNvSpPr txBox="1"/>
            <p:nvPr/>
          </p:nvSpPr>
          <p:spPr>
            <a:xfrm>
              <a:off x="0" y="-38100"/>
              <a:ext cx="2076477" cy="765504"/>
            </a:xfrm>
            <a:prstGeom prst="rect">
              <a:avLst/>
            </a:prstGeom>
          </p:spPr>
          <p:txBody>
            <a:bodyPr lIns="33854" tIns="33854" rIns="33854" bIns="33854" rtlCol="0" anchor="ctr"/>
            <a:lstStyle/>
            <a:p>
              <a:pPr algn="ctr" defTabSz="609417">
                <a:lnSpc>
                  <a:spcPts val="1772"/>
                </a:lnSpc>
                <a:spcBef>
                  <a:spcPct val="0"/>
                </a:spcBef>
              </a:pPr>
              <a:endParaRPr sz="1200">
                <a:solidFill>
                  <a:prstClr val="black"/>
                </a:solidFill>
                <a:latin typeface="Calibri"/>
              </a:endParaRPr>
            </a:p>
          </p:txBody>
        </p:sp>
      </p:grpSp>
      <p:sp>
        <p:nvSpPr>
          <p:cNvPr id="5" name="Freeform 5"/>
          <p:cNvSpPr/>
          <p:nvPr/>
        </p:nvSpPr>
        <p:spPr>
          <a:xfrm>
            <a:off x="2204" y="5562535"/>
            <a:ext cx="12187592" cy="4478940"/>
          </a:xfrm>
          <a:custGeom>
            <a:avLst/>
            <a:gdLst/>
            <a:ahLst/>
            <a:cxnLst/>
            <a:rect l="l" t="t" r="r" b="b"/>
            <a:pathLst>
              <a:path w="18288000" h="6720840">
                <a:moveTo>
                  <a:pt x="0" y="0"/>
                </a:moveTo>
                <a:lnTo>
                  <a:pt x="18288000" y="0"/>
                </a:lnTo>
                <a:lnTo>
                  <a:pt x="18288000" y="6720840"/>
                </a:lnTo>
                <a:lnTo>
                  <a:pt x="0" y="672084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417"/>
            <a:endParaRPr lang="en-US" sz="1200">
              <a:solidFill>
                <a:prstClr val="black"/>
              </a:solidFill>
              <a:latin typeface="Calibri"/>
            </a:endParaRPr>
          </a:p>
        </p:txBody>
      </p:sp>
      <p:sp>
        <p:nvSpPr>
          <p:cNvPr id="6" name="Freeform 6"/>
          <p:cNvSpPr/>
          <p:nvPr/>
        </p:nvSpPr>
        <p:spPr>
          <a:xfrm>
            <a:off x="7464760" y="-308700"/>
            <a:ext cx="5129992" cy="5871236"/>
          </a:xfrm>
          <a:custGeom>
            <a:avLst/>
            <a:gdLst/>
            <a:ahLst/>
            <a:cxnLst/>
            <a:rect l="l" t="t" r="r" b="b"/>
            <a:pathLst>
              <a:path w="7697771" h="8810039">
                <a:moveTo>
                  <a:pt x="0" y="0"/>
                </a:moveTo>
                <a:lnTo>
                  <a:pt x="7697771" y="0"/>
                </a:lnTo>
                <a:lnTo>
                  <a:pt x="7697771" y="8810038"/>
                </a:lnTo>
                <a:lnTo>
                  <a:pt x="0" y="881003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417"/>
            <a:endParaRPr lang="en-US" sz="1200">
              <a:solidFill>
                <a:prstClr val="black"/>
              </a:solidFill>
              <a:latin typeface="Calibri"/>
            </a:endParaRPr>
          </a:p>
        </p:txBody>
      </p:sp>
      <p:sp>
        <p:nvSpPr>
          <p:cNvPr id="7" name="Freeform 7"/>
          <p:cNvSpPr/>
          <p:nvPr/>
        </p:nvSpPr>
        <p:spPr>
          <a:xfrm>
            <a:off x="5655276" y="1651077"/>
            <a:ext cx="6534519" cy="5260288"/>
          </a:xfrm>
          <a:custGeom>
            <a:avLst/>
            <a:gdLst/>
            <a:ahLst/>
            <a:cxnLst/>
            <a:rect l="l" t="t" r="r" b="b"/>
            <a:pathLst>
              <a:path w="9805325" h="7893287">
                <a:moveTo>
                  <a:pt x="0" y="0"/>
                </a:moveTo>
                <a:lnTo>
                  <a:pt x="9805325" y="0"/>
                </a:lnTo>
                <a:lnTo>
                  <a:pt x="9805325" y="7893287"/>
                </a:lnTo>
                <a:lnTo>
                  <a:pt x="0" y="7893287"/>
                </a:lnTo>
                <a:lnTo>
                  <a:pt x="0" y="0"/>
                </a:lnTo>
                <a:close/>
              </a:path>
            </a:pathLst>
          </a:custGeom>
          <a:blipFill>
            <a:blip r:embed="rId6"/>
            <a:stretch>
              <a:fillRect/>
            </a:stretch>
          </a:blipFill>
        </p:spPr>
        <p:txBody>
          <a:bodyPr/>
          <a:lstStyle/>
          <a:p>
            <a:pPr defTabSz="609417"/>
            <a:endParaRPr lang="en-US" sz="1200">
              <a:solidFill>
                <a:prstClr val="black"/>
              </a:solidFill>
              <a:latin typeface="Calibri"/>
            </a:endParaRPr>
          </a:p>
        </p:txBody>
      </p:sp>
      <p:sp>
        <p:nvSpPr>
          <p:cNvPr id="8" name="Freeform 8"/>
          <p:cNvSpPr/>
          <p:nvPr/>
        </p:nvSpPr>
        <p:spPr>
          <a:xfrm>
            <a:off x="384522" y="4043328"/>
            <a:ext cx="5009168" cy="5703038"/>
          </a:xfrm>
          <a:custGeom>
            <a:avLst/>
            <a:gdLst/>
            <a:ahLst/>
            <a:cxnLst/>
            <a:rect l="l" t="t" r="r" b="b"/>
            <a:pathLst>
              <a:path w="7516470" h="8557651">
                <a:moveTo>
                  <a:pt x="0" y="0"/>
                </a:moveTo>
                <a:lnTo>
                  <a:pt x="7516470" y="0"/>
                </a:lnTo>
                <a:lnTo>
                  <a:pt x="7516470" y="8557652"/>
                </a:lnTo>
                <a:lnTo>
                  <a:pt x="0" y="855765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417"/>
            <a:endParaRPr lang="en-US" sz="1200">
              <a:solidFill>
                <a:prstClr val="black"/>
              </a:solidFill>
              <a:latin typeface="Calibri"/>
            </a:endParaRPr>
          </a:p>
        </p:txBody>
      </p:sp>
      <p:pic>
        <p:nvPicPr>
          <p:cNvPr id="13" name="Picture 12" descr="A black background with orange letters&#10;&#10;AI-generated content may be incorrect.">
            <a:extLst>
              <a:ext uri="{FF2B5EF4-FFF2-40B4-BE49-F238E27FC236}">
                <a16:creationId xmlns:a16="http://schemas.microsoft.com/office/drawing/2014/main" id="{00367CD3-8859-1D29-304B-A54827F9905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4727" y="1195795"/>
            <a:ext cx="7294018" cy="319442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rgbClr val="C8EAF0">
                <a:alpha val="100000"/>
              </a:srgbClr>
            </a:gs>
            <a:gs pos="100000">
              <a:srgbClr val="FCFFEB">
                <a:alpha val="100000"/>
              </a:srgbClr>
            </a:gs>
          </a:gsLst>
          <a:path path="circle">
            <a:fillToRect r="100000" b="100000"/>
          </a:path>
          <a:tileRect l="-100000" t="-100000"/>
        </a:gradFill>
        <a:effectLst/>
      </p:bgPr>
    </p:bg>
    <p:spTree>
      <p:nvGrpSpPr>
        <p:cNvPr id="1" name=""/>
        <p:cNvGrpSpPr/>
        <p:nvPr/>
      </p:nvGrpSpPr>
      <p:grpSpPr>
        <a:xfrm>
          <a:off x="0" y="0"/>
          <a:ext cx="0" cy="0"/>
          <a:chOff x="0" y="0"/>
          <a:chExt cx="0" cy="0"/>
        </a:xfrm>
      </p:grpSpPr>
      <p:grpSp>
        <p:nvGrpSpPr>
          <p:cNvPr id="2" name="Group 2"/>
          <p:cNvGrpSpPr/>
          <p:nvPr/>
        </p:nvGrpSpPr>
        <p:grpSpPr>
          <a:xfrm>
            <a:off x="326685" y="839219"/>
            <a:ext cx="6725625" cy="3008876"/>
            <a:chOff x="0" y="0"/>
            <a:chExt cx="2076477" cy="727404"/>
          </a:xfrm>
        </p:grpSpPr>
        <p:sp>
          <p:nvSpPr>
            <p:cNvPr id="3" name="Freeform 3"/>
            <p:cNvSpPr/>
            <p:nvPr/>
          </p:nvSpPr>
          <p:spPr>
            <a:xfrm>
              <a:off x="0" y="0"/>
              <a:ext cx="2076477" cy="727404"/>
            </a:xfrm>
            <a:custGeom>
              <a:avLst/>
              <a:gdLst/>
              <a:ahLst/>
              <a:cxnLst/>
              <a:rect l="l" t="t" r="r" b="b"/>
              <a:pathLst>
                <a:path w="2076477" h="727404">
                  <a:moveTo>
                    <a:pt x="50080" y="0"/>
                  </a:moveTo>
                  <a:lnTo>
                    <a:pt x="2026396" y="0"/>
                  </a:lnTo>
                  <a:cubicBezTo>
                    <a:pt x="2054055" y="0"/>
                    <a:pt x="2076477" y="22422"/>
                    <a:pt x="2076477" y="50080"/>
                  </a:cubicBezTo>
                  <a:lnTo>
                    <a:pt x="2076477" y="677324"/>
                  </a:lnTo>
                  <a:cubicBezTo>
                    <a:pt x="2076477" y="690606"/>
                    <a:pt x="2071200" y="703344"/>
                    <a:pt x="2061808" y="712736"/>
                  </a:cubicBezTo>
                  <a:cubicBezTo>
                    <a:pt x="2052417" y="722127"/>
                    <a:pt x="2039678" y="727404"/>
                    <a:pt x="2026396" y="727404"/>
                  </a:cubicBezTo>
                  <a:lnTo>
                    <a:pt x="50080" y="727404"/>
                  </a:lnTo>
                  <a:cubicBezTo>
                    <a:pt x="36798" y="727404"/>
                    <a:pt x="24060" y="722127"/>
                    <a:pt x="14668" y="712736"/>
                  </a:cubicBezTo>
                  <a:cubicBezTo>
                    <a:pt x="5276" y="703344"/>
                    <a:pt x="0" y="690606"/>
                    <a:pt x="0" y="677324"/>
                  </a:cubicBezTo>
                  <a:lnTo>
                    <a:pt x="0" y="50080"/>
                  </a:lnTo>
                  <a:cubicBezTo>
                    <a:pt x="0" y="36798"/>
                    <a:pt x="5276" y="24060"/>
                    <a:pt x="14668" y="14668"/>
                  </a:cubicBezTo>
                  <a:cubicBezTo>
                    <a:pt x="24060" y="5276"/>
                    <a:pt x="36798" y="0"/>
                    <a:pt x="50080" y="0"/>
                  </a:cubicBezTo>
                  <a:close/>
                </a:path>
              </a:pathLst>
            </a:custGeom>
            <a:solidFill>
              <a:srgbClr val="FFFFFF"/>
            </a:solidFill>
            <a:ln w="38100" cap="rnd">
              <a:solidFill>
                <a:srgbClr val="293F57"/>
              </a:solidFill>
              <a:prstDash val="solid"/>
              <a:round/>
            </a:ln>
          </p:spPr>
          <p:txBody>
            <a:bodyPr/>
            <a:lstStyle/>
            <a:p>
              <a:pPr marL="0" marR="0" lvl="0" indent="0" algn="l" defTabSz="60941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38100"/>
              <a:ext cx="2076477" cy="765504"/>
            </a:xfrm>
            <a:prstGeom prst="rect">
              <a:avLst/>
            </a:prstGeom>
          </p:spPr>
          <p:txBody>
            <a:bodyPr lIns="33854" tIns="33854" rIns="33854" bIns="33854" rtlCol="0" anchor="ctr"/>
            <a:lstStyle/>
            <a:p>
              <a:pPr marL="0" marR="0" lvl="0" indent="0" algn="ctr" defTabSz="609417" rtl="0" eaLnBrk="1" fontAlgn="auto" latinLnBrk="0" hangingPunct="1">
                <a:lnSpc>
                  <a:spcPts val="1772"/>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2204" y="5562535"/>
            <a:ext cx="12187592" cy="4478940"/>
          </a:xfrm>
          <a:custGeom>
            <a:avLst/>
            <a:gdLst/>
            <a:ahLst/>
            <a:cxnLst/>
            <a:rect l="l" t="t" r="r" b="b"/>
            <a:pathLst>
              <a:path w="18288000" h="6720840">
                <a:moveTo>
                  <a:pt x="0" y="0"/>
                </a:moveTo>
                <a:lnTo>
                  <a:pt x="18288000" y="0"/>
                </a:lnTo>
                <a:lnTo>
                  <a:pt x="18288000" y="6720840"/>
                </a:lnTo>
                <a:lnTo>
                  <a:pt x="0" y="672084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41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7464760" y="-308700"/>
            <a:ext cx="5129992" cy="5871236"/>
          </a:xfrm>
          <a:custGeom>
            <a:avLst/>
            <a:gdLst/>
            <a:ahLst/>
            <a:cxnLst/>
            <a:rect l="l" t="t" r="r" b="b"/>
            <a:pathLst>
              <a:path w="7697771" h="8810039">
                <a:moveTo>
                  <a:pt x="0" y="0"/>
                </a:moveTo>
                <a:lnTo>
                  <a:pt x="7697771" y="0"/>
                </a:lnTo>
                <a:lnTo>
                  <a:pt x="7697771" y="8810038"/>
                </a:lnTo>
                <a:lnTo>
                  <a:pt x="0" y="881003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41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5655276" y="1651077"/>
            <a:ext cx="6534519" cy="5260288"/>
          </a:xfrm>
          <a:custGeom>
            <a:avLst/>
            <a:gdLst/>
            <a:ahLst/>
            <a:cxnLst/>
            <a:rect l="l" t="t" r="r" b="b"/>
            <a:pathLst>
              <a:path w="9805325" h="7893287">
                <a:moveTo>
                  <a:pt x="0" y="0"/>
                </a:moveTo>
                <a:lnTo>
                  <a:pt x="9805325" y="0"/>
                </a:lnTo>
                <a:lnTo>
                  <a:pt x="9805325" y="7893287"/>
                </a:lnTo>
                <a:lnTo>
                  <a:pt x="0" y="7893287"/>
                </a:lnTo>
                <a:lnTo>
                  <a:pt x="0" y="0"/>
                </a:lnTo>
                <a:close/>
              </a:path>
            </a:pathLst>
          </a:custGeom>
          <a:blipFill>
            <a:blip r:embed="rId6"/>
            <a:stretch>
              <a:fillRect/>
            </a:stretch>
          </a:blipFill>
        </p:spPr>
        <p:txBody>
          <a:bodyPr/>
          <a:lstStyle/>
          <a:p>
            <a:pPr marL="0" marR="0" lvl="0" indent="0" algn="l" defTabSz="60941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84522" y="4043328"/>
            <a:ext cx="5009168" cy="5703038"/>
          </a:xfrm>
          <a:custGeom>
            <a:avLst/>
            <a:gdLst/>
            <a:ahLst/>
            <a:cxnLst/>
            <a:rect l="l" t="t" r="r" b="b"/>
            <a:pathLst>
              <a:path w="7516470" h="8557651">
                <a:moveTo>
                  <a:pt x="0" y="0"/>
                </a:moveTo>
                <a:lnTo>
                  <a:pt x="7516470" y="0"/>
                </a:lnTo>
                <a:lnTo>
                  <a:pt x="7516470" y="8557652"/>
                </a:lnTo>
                <a:lnTo>
                  <a:pt x="0" y="855765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60941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C7B93FDF-17C1-EF9B-8E9D-B6B224D6D68A}"/>
              </a:ext>
            </a:extLst>
          </p:cNvPr>
          <p:cNvPicPr>
            <a:picLocks noChangeAspect="1"/>
          </p:cNvPicPr>
          <p:nvPr/>
        </p:nvPicPr>
        <p:blipFill>
          <a:blip r:embed="rId9"/>
          <a:stretch>
            <a:fillRect/>
          </a:stretch>
        </p:blipFill>
        <p:spPr>
          <a:xfrm>
            <a:off x="741536" y="1211579"/>
            <a:ext cx="6111414" cy="2173325"/>
          </a:xfrm>
          <a:prstGeom prst="rect">
            <a:avLst/>
          </a:prstGeom>
        </p:spPr>
      </p:pic>
    </p:spTree>
    <p:extLst>
      <p:ext uri="{BB962C8B-B14F-4D97-AF65-F5344CB8AC3E}">
        <p14:creationId xmlns:p14="http://schemas.microsoft.com/office/powerpoint/2010/main" val="1952907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37307FB-F7DF-4A2C-DABC-9597A88058AD}"/>
              </a:ext>
            </a:extLst>
          </p:cNvPr>
          <p:cNvPicPr>
            <a:picLocks noChangeAspect="1"/>
          </p:cNvPicPr>
          <p:nvPr/>
        </p:nvPicPr>
        <p:blipFill>
          <a:blip r:embed="rId4"/>
          <a:stretch>
            <a:fillRect/>
          </a:stretch>
        </p:blipFill>
        <p:spPr>
          <a:xfrm>
            <a:off x="-1" y="0"/>
            <a:ext cx="12190413" cy="6859588"/>
          </a:xfrm>
          <a:prstGeom prst="rect">
            <a:avLst/>
          </a:prstGeom>
        </p:spPr>
      </p:pic>
      <p:sp>
        <p:nvSpPr>
          <p:cNvPr id="7" name="Rectangle: Rounded Corners 6">
            <a:extLst>
              <a:ext uri="{FF2B5EF4-FFF2-40B4-BE49-F238E27FC236}">
                <a16:creationId xmlns:a16="http://schemas.microsoft.com/office/drawing/2014/main" id="{1C406676-DC5B-FB12-76D2-2522A068A7FA}"/>
              </a:ext>
            </a:extLst>
          </p:cNvPr>
          <p:cNvSpPr/>
          <p:nvPr/>
        </p:nvSpPr>
        <p:spPr>
          <a:xfrm>
            <a:off x="441434" y="367862"/>
            <a:ext cx="11508828" cy="6211614"/>
          </a:xfrm>
          <a:prstGeom prst="roundRect">
            <a:avLst/>
          </a:prstGeom>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0" name="Rectangle: Rounded Corners 8">
            <a:extLst>
              <a:ext uri="{FF2B5EF4-FFF2-40B4-BE49-F238E27FC236}">
                <a16:creationId xmlns:a16="http://schemas.microsoft.com/office/drawing/2014/main" id="{E5F131DF-10F1-28C4-CDD9-58BE94264865}"/>
              </a:ext>
            </a:extLst>
          </p:cNvPr>
          <p:cNvSpPr/>
          <p:nvPr/>
        </p:nvSpPr>
        <p:spPr>
          <a:xfrm>
            <a:off x="1564005" y="114301"/>
            <a:ext cx="9429750" cy="1177290"/>
          </a:xfrm>
          <a:custGeom>
            <a:avLst/>
            <a:gdLst>
              <a:gd name="connsiteX0" fmla="*/ 0 w 9429750"/>
              <a:gd name="connsiteY0" fmla="*/ 117846 h 1177290"/>
              <a:gd name="connsiteX1" fmla="*/ 404056 w 9429750"/>
              <a:gd name="connsiteY1" fmla="*/ 0 h 1177290"/>
              <a:gd name="connsiteX2" fmla="*/ 9025691 w 9429750"/>
              <a:gd name="connsiteY2" fmla="*/ 0 h 1177290"/>
              <a:gd name="connsiteX3" fmla="*/ 9429750 w 9429750"/>
              <a:gd name="connsiteY3" fmla="*/ 117846 h 1177290"/>
              <a:gd name="connsiteX4" fmla="*/ 9429750 w 9429750"/>
              <a:gd name="connsiteY4" fmla="*/ 1059443 h 1177290"/>
              <a:gd name="connsiteX5" fmla="*/ 9025691 w 9429750"/>
              <a:gd name="connsiteY5" fmla="*/ 1177290 h 1177290"/>
              <a:gd name="connsiteX6" fmla="*/ 404056 w 9429750"/>
              <a:gd name="connsiteY6" fmla="*/ 1177290 h 1177290"/>
              <a:gd name="connsiteX7" fmla="*/ 0 w 9429750"/>
              <a:gd name="connsiteY7" fmla="*/ 1059443 h 1177290"/>
              <a:gd name="connsiteX8" fmla="*/ 0 w 9429750"/>
              <a:gd name="connsiteY8" fmla="*/ 117846 h 1177290"/>
              <a:gd name="connsiteX0" fmla="*/ 0 w 9429750"/>
              <a:gd name="connsiteY0" fmla="*/ 117846 h 1177290"/>
              <a:gd name="connsiteX1" fmla="*/ 404056 w 9429750"/>
              <a:gd name="connsiteY1" fmla="*/ 0 h 1177290"/>
              <a:gd name="connsiteX2" fmla="*/ 9025691 w 9429750"/>
              <a:gd name="connsiteY2" fmla="*/ 0 h 1177290"/>
              <a:gd name="connsiteX3" fmla="*/ 9429750 w 9429750"/>
              <a:gd name="connsiteY3" fmla="*/ 117846 h 1177290"/>
              <a:gd name="connsiteX4" fmla="*/ 9429750 w 9429750"/>
              <a:gd name="connsiteY4" fmla="*/ 1059443 h 1177290"/>
              <a:gd name="connsiteX5" fmla="*/ 9025691 w 9429750"/>
              <a:gd name="connsiteY5" fmla="*/ 1177290 h 1177290"/>
              <a:gd name="connsiteX6" fmla="*/ 404056 w 9429750"/>
              <a:gd name="connsiteY6" fmla="*/ 1177290 h 1177290"/>
              <a:gd name="connsiteX7" fmla="*/ 0 w 9429750"/>
              <a:gd name="connsiteY7" fmla="*/ 1059443 h 1177290"/>
              <a:gd name="connsiteX8" fmla="*/ 0 w 9429750"/>
              <a:gd name="connsiteY8" fmla="*/ 117846 h 1177290"/>
              <a:gd name="connsiteX0" fmla="*/ 0 w 9429750"/>
              <a:gd name="connsiteY0" fmla="*/ 117846 h 1177290"/>
              <a:gd name="connsiteX1" fmla="*/ 404056 w 9429750"/>
              <a:gd name="connsiteY1" fmla="*/ 0 h 1177290"/>
              <a:gd name="connsiteX2" fmla="*/ 9025691 w 9429750"/>
              <a:gd name="connsiteY2" fmla="*/ 0 h 1177290"/>
              <a:gd name="connsiteX3" fmla="*/ 9429750 w 9429750"/>
              <a:gd name="connsiteY3" fmla="*/ 117846 h 1177290"/>
              <a:gd name="connsiteX4" fmla="*/ 9429750 w 9429750"/>
              <a:gd name="connsiteY4" fmla="*/ 1059443 h 1177290"/>
              <a:gd name="connsiteX5" fmla="*/ 9025691 w 9429750"/>
              <a:gd name="connsiteY5" fmla="*/ 1177290 h 1177290"/>
              <a:gd name="connsiteX6" fmla="*/ 404056 w 9429750"/>
              <a:gd name="connsiteY6" fmla="*/ 1177290 h 1177290"/>
              <a:gd name="connsiteX7" fmla="*/ 0 w 9429750"/>
              <a:gd name="connsiteY7" fmla="*/ 1059443 h 1177290"/>
              <a:gd name="connsiteX8" fmla="*/ 0 w 9429750"/>
              <a:gd name="connsiteY8" fmla="*/ 117846 h 1177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9750" h="1177290" fill="none" extrusionOk="0">
                <a:moveTo>
                  <a:pt x="0" y="117846"/>
                </a:moveTo>
                <a:cubicBezTo>
                  <a:pt x="1808" y="60312"/>
                  <a:pt x="243047" y="-27787"/>
                  <a:pt x="404056" y="0"/>
                </a:cubicBezTo>
                <a:cubicBezTo>
                  <a:pt x="3391844" y="51380"/>
                  <a:pt x="6994033" y="-193539"/>
                  <a:pt x="9025691" y="0"/>
                </a:cubicBezTo>
                <a:cubicBezTo>
                  <a:pt x="9153210" y="-5274"/>
                  <a:pt x="9476638" y="37425"/>
                  <a:pt x="9429750" y="117846"/>
                </a:cubicBezTo>
                <a:cubicBezTo>
                  <a:pt x="9548630" y="498812"/>
                  <a:pt x="9653914" y="699485"/>
                  <a:pt x="9429750" y="1059443"/>
                </a:cubicBezTo>
                <a:cubicBezTo>
                  <a:pt x="9373840" y="1142799"/>
                  <a:pt x="9302973" y="1176586"/>
                  <a:pt x="9025691" y="1177290"/>
                </a:cubicBezTo>
                <a:cubicBezTo>
                  <a:pt x="6915085" y="1150409"/>
                  <a:pt x="4235083" y="1129903"/>
                  <a:pt x="404056" y="1177290"/>
                </a:cubicBezTo>
                <a:cubicBezTo>
                  <a:pt x="165682" y="1150751"/>
                  <a:pt x="1319" y="1141915"/>
                  <a:pt x="0" y="1059443"/>
                </a:cubicBezTo>
                <a:cubicBezTo>
                  <a:pt x="-304139" y="617675"/>
                  <a:pt x="41859" y="420055"/>
                  <a:pt x="0" y="117846"/>
                </a:cubicBezTo>
                <a:close/>
              </a:path>
              <a:path w="9429750" h="1177290" stroke="0" extrusionOk="0">
                <a:moveTo>
                  <a:pt x="0" y="117846"/>
                </a:moveTo>
                <a:cubicBezTo>
                  <a:pt x="-34658" y="60439"/>
                  <a:pt x="212397" y="-18529"/>
                  <a:pt x="404056" y="0"/>
                </a:cubicBezTo>
                <a:cubicBezTo>
                  <a:pt x="3201851" y="-390675"/>
                  <a:pt x="4587131" y="293479"/>
                  <a:pt x="9025691" y="0"/>
                </a:cubicBezTo>
                <a:cubicBezTo>
                  <a:pt x="9145991" y="-3799"/>
                  <a:pt x="9434878" y="74561"/>
                  <a:pt x="9429750" y="117846"/>
                </a:cubicBezTo>
                <a:cubicBezTo>
                  <a:pt x="9468106" y="383650"/>
                  <a:pt x="9748988" y="750296"/>
                  <a:pt x="9429750" y="1059443"/>
                </a:cubicBezTo>
                <a:cubicBezTo>
                  <a:pt x="9451625" y="1143163"/>
                  <a:pt x="9230553" y="1174648"/>
                  <a:pt x="9025691" y="1177290"/>
                </a:cubicBezTo>
                <a:cubicBezTo>
                  <a:pt x="6664014" y="1197651"/>
                  <a:pt x="2369885" y="1037476"/>
                  <a:pt x="404056" y="1177290"/>
                </a:cubicBezTo>
                <a:cubicBezTo>
                  <a:pt x="184097" y="1152229"/>
                  <a:pt x="-3706" y="1117284"/>
                  <a:pt x="0" y="1059443"/>
                </a:cubicBezTo>
                <a:cubicBezTo>
                  <a:pt x="-197445" y="700420"/>
                  <a:pt x="-348376" y="490289"/>
                  <a:pt x="0" y="117846"/>
                </a:cubicBezTo>
                <a:close/>
              </a:path>
              <a:path w="9429750" h="1177290" fill="none" stroke="0" extrusionOk="0">
                <a:moveTo>
                  <a:pt x="0" y="117846"/>
                </a:moveTo>
                <a:cubicBezTo>
                  <a:pt x="-17444" y="33092"/>
                  <a:pt x="237249" y="-2556"/>
                  <a:pt x="404056" y="0"/>
                </a:cubicBezTo>
                <a:cubicBezTo>
                  <a:pt x="3209478" y="-43038"/>
                  <a:pt x="6957817" y="129225"/>
                  <a:pt x="9025691" y="0"/>
                </a:cubicBezTo>
                <a:cubicBezTo>
                  <a:pt x="9202467" y="467"/>
                  <a:pt x="9476674" y="52008"/>
                  <a:pt x="9429750" y="117846"/>
                </a:cubicBezTo>
                <a:cubicBezTo>
                  <a:pt x="9397356" y="582531"/>
                  <a:pt x="9639899" y="673240"/>
                  <a:pt x="9429750" y="1059443"/>
                </a:cubicBezTo>
                <a:cubicBezTo>
                  <a:pt x="9397567" y="1137318"/>
                  <a:pt x="9254905" y="1167700"/>
                  <a:pt x="9025691" y="1177290"/>
                </a:cubicBezTo>
                <a:cubicBezTo>
                  <a:pt x="6478131" y="1198558"/>
                  <a:pt x="4685978" y="1474204"/>
                  <a:pt x="404056" y="1177290"/>
                </a:cubicBezTo>
                <a:cubicBezTo>
                  <a:pt x="160090" y="1167190"/>
                  <a:pt x="5800" y="1129233"/>
                  <a:pt x="0" y="1059443"/>
                </a:cubicBezTo>
                <a:cubicBezTo>
                  <a:pt x="-249568" y="724514"/>
                  <a:pt x="201739" y="445027"/>
                  <a:pt x="0" y="117846"/>
                </a:cubicBezTo>
                <a:close/>
              </a:path>
              <a:path w="9429750" h="1177290" fill="none" stroke="0" extrusionOk="0">
                <a:moveTo>
                  <a:pt x="0" y="117846"/>
                </a:moveTo>
                <a:cubicBezTo>
                  <a:pt x="-1306" y="27666"/>
                  <a:pt x="235762" y="10115"/>
                  <a:pt x="404056" y="0"/>
                </a:cubicBezTo>
                <a:cubicBezTo>
                  <a:pt x="3095802" y="354439"/>
                  <a:pt x="7060026" y="-123269"/>
                  <a:pt x="9025691" y="0"/>
                </a:cubicBezTo>
                <a:cubicBezTo>
                  <a:pt x="9166583" y="-2596"/>
                  <a:pt x="9471951" y="54231"/>
                  <a:pt x="9429750" y="117846"/>
                </a:cubicBezTo>
                <a:cubicBezTo>
                  <a:pt x="9510049" y="545803"/>
                  <a:pt x="9639359" y="680185"/>
                  <a:pt x="9429750" y="1059443"/>
                </a:cubicBezTo>
                <a:cubicBezTo>
                  <a:pt x="9373540" y="1147211"/>
                  <a:pt x="9284626" y="1168446"/>
                  <a:pt x="9025691" y="1177290"/>
                </a:cubicBezTo>
                <a:cubicBezTo>
                  <a:pt x="6769261" y="943875"/>
                  <a:pt x="4687111" y="808334"/>
                  <a:pt x="404056" y="1177290"/>
                </a:cubicBezTo>
                <a:cubicBezTo>
                  <a:pt x="160913" y="1144529"/>
                  <a:pt x="6719" y="1136604"/>
                  <a:pt x="0" y="1059443"/>
                </a:cubicBezTo>
                <a:cubicBezTo>
                  <a:pt x="-317991" y="683053"/>
                  <a:pt x="16931" y="433899"/>
                  <a:pt x="0" y="117846"/>
                </a:cubicBezTo>
                <a:close/>
              </a:path>
            </a:pathLst>
          </a:custGeom>
          <a:solidFill>
            <a:srgbClr val="FFFF00"/>
          </a:solidFill>
          <a:ln w="38100">
            <a:solidFill>
              <a:schemeClr val="accent5">
                <a:lumMod val="75000"/>
              </a:schemeClr>
            </a:solidFill>
            <a:extLst>
              <a:ext uri="{C807C97D-BFC1-408E-A445-0C87EB9F89A2}">
                <ask:lineSketchStyleProps xmlns:ask="http://schemas.microsoft.com/office/drawing/2018/sketchyshapes" xmlns="" sd="3694780287">
                  <a:custGeom>
                    <a:avLst/>
                    <a:gdLst>
                      <a:gd name="connsiteX0" fmla="*/ 0 w 4333837"/>
                      <a:gd name="connsiteY0" fmla="*/ 306782 h 3064761"/>
                      <a:gd name="connsiteX1" fmla="*/ 185701 w 4333837"/>
                      <a:gd name="connsiteY1" fmla="*/ 0 h 3064761"/>
                      <a:gd name="connsiteX2" fmla="*/ 4148135 w 4333837"/>
                      <a:gd name="connsiteY2" fmla="*/ 0 h 3064761"/>
                      <a:gd name="connsiteX3" fmla="*/ 4333837 w 4333837"/>
                      <a:gd name="connsiteY3" fmla="*/ 306782 h 3064761"/>
                      <a:gd name="connsiteX4" fmla="*/ 4333837 w 4333837"/>
                      <a:gd name="connsiteY4" fmla="*/ 2757978 h 3064761"/>
                      <a:gd name="connsiteX5" fmla="*/ 4148135 w 4333837"/>
                      <a:gd name="connsiteY5" fmla="*/ 3064761 h 3064761"/>
                      <a:gd name="connsiteX6" fmla="*/ 185701 w 4333837"/>
                      <a:gd name="connsiteY6" fmla="*/ 3064761 h 3064761"/>
                      <a:gd name="connsiteX7" fmla="*/ 0 w 4333837"/>
                      <a:gd name="connsiteY7" fmla="*/ 2757978 h 3064761"/>
                      <a:gd name="connsiteX8" fmla="*/ 0 w 4333837"/>
                      <a:gd name="connsiteY8" fmla="*/ 306782 h 3064761"/>
                      <a:gd name="connsiteX0" fmla="*/ 0 w 4333837"/>
                      <a:gd name="connsiteY0" fmla="*/ 306782 h 3064761"/>
                      <a:gd name="connsiteX1" fmla="*/ 185701 w 4333837"/>
                      <a:gd name="connsiteY1" fmla="*/ 0 h 3064761"/>
                      <a:gd name="connsiteX2" fmla="*/ 4148135 w 4333837"/>
                      <a:gd name="connsiteY2" fmla="*/ 0 h 3064761"/>
                      <a:gd name="connsiteX3" fmla="*/ 4333837 w 4333837"/>
                      <a:gd name="connsiteY3" fmla="*/ 306782 h 3064761"/>
                      <a:gd name="connsiteX4" fmla="*/ 4333837 w 4333837"/>
                      <a:gd name="connsiteY4" fmla="*/ 2757978 h 3064761"/>
                      <a:gd name="connsiteX5" fmla="*/ 4148135 w 4333837"/>
                      <a:gd name="connsiteY5" fmla="*/ 3064761 h 3064761"/>
                      <a:gd name="connsiteX6" fmla="*/ 185701 w 4333837"/>
                      <a:gd name="connsiteY6" fmla="*/ 3064761 h 3064761"/>
                      <a:gd name="connsiteX7" fmla="*/ 0 w 4333837"/>
                      <a:gd name="connsiteY7" fmla="*/ 2757978 h 3064761"/>
                      <a:gd name="connsiteX8" fmla="*/ 0 w 4333837"/>
                      <a:gd name="connsiteY8" fmla="*/ 306782 h 306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3837" h="3064761" fill="none" extrusionOk="0">
                        <a:moveTo>
                          <a:pt x="0" y="306782"/>
                        </a:moveTo>
                        <a:cubicBezTo>
                          <a:pt x="627" y="145472"/>
                          <a:pt x="98807" y="-18564"/>
                          <a:pt x="185701" y="0"/>
                        </a:cubicBezTo>
                        <a:cubicBezTo>
                          <a:pt x="1484694" y="127193"/>
                          <a:pt x="3157633" y="-20260"/>
                          <a:pt x="4148135" y="0"/>
                        </a:cubicBezTo>
                        <a:cubicBezTo>
                          <a:pt x="4213804" y="-7055"/>
                          <a:pt x="4350501" y="119964"/>
                          <a:pt x="4333837" y="306782"/>
                        </a:cubicBezTo>
                        <a:cubicBezTo>
                          <a:pt x="4372653" y="1341341"/>
                          <a:pt x="4428161" y="1764082"/>
                          <a:pt x="4333837" y="2757978"/>
                        </a:cubicBezTo>
                        <a:cubicBezTo>
                          <a:pt x="4311052" y="2957461"/>
                          <a:pt x="4270799" y="3063901"/>
                          <a:pt x="4148135" y="3064761"/>
                        </a:cubicBezTo>
                        <a:cubicBezTo>
                          <a:pt x="3115731" y="2967614"/>
                          <a:pt x="2115464" y="3037472"/>
                          <a:pt x="185701" y="3064761"/>
                        </a:cubicBezTo>
                        <a:cubicBezTo>
                          <a:pt x="76587" y="3011639"/>
                          <a:pt x="551" y="2957657"/>
                          <a:pt x="0" y="2757978"/>
                        </a:cubicBezTo>
                        <a:cubicBezTo>
                          <a:pt x="-130434" y="1721044"/>
                          <a:pt x="5275" y="1129126"/>
                          <a:pt x="0" y="306782"/>
                        </a:cubicBezTo>
                        <a:close/>
                      </a:path>
                      <a:path w="4333837" h="3064761" stroke="0" extrusionOk="0">
                        <a:moveTo>
                          <a:pt x="0" y="306782"/>
                        </a:moveTo>
                        <a:cubicBezTo>
                          <a:pt x="-8068" y="120799"/>
                          <a:pt x="93427" y="8248"/>
                          <a:pt x="185701" y="0"/>
                        </a:cubicBezTo>
                        <a:cubicBezTo>
                          <a:pt x="1453297" y="-205315"/>
                          <a:pt x="2183305" y="149498"/>
                          <a:pt x="4148135" y="0"/>
                        </a:cubicBezTo>
                        <a:cubicBezTo>
                          <a:pt x="4208005" y="-4745"/>
                          <a:pt x="4337182" y="166868"/>
                          <a:pt x="4333837" y="306782"/>
                        </a:cubicBezTo>
                        <a:cubicBezTo>
                          <a:pt x="4333385" y="968375"/>
                          <a:pt x="4470820" y="1855221"/>
                          <a:pt x="4333837" y="2757978"/>
                        </a:cubicBezTo>
                        <a:cubicBezTo>
                          <a:pt x="4327936" y="2947402"/>
                          <a:pt x="4246072" y="3062246"/>
                          <a:pt x="4148135" y="3064761"/>
                        </a:cubicBezTo>
                        <a:cubicBezTo>
                          <a:pt x="2626418" y="3009154"/>
                          <a:pt x="619285" y="3013534"/>
                          <a:pt x="185701" y="3064761"/>
                        </a:cubicBezTo>
                        <a:cubicBezTo>
                          <a:pt x="81612" y="3025992"/>
                          <a:pt x="-961" y="2917887"/>
                          <a:pt x="0" y="2757978"/>
                        </a:cubicBezTo>
                        <a:cubicBezTo>
                          <a:pt x="-89422" y="1813613"/>
                          <a:pt x="-143686" y="1293387"/>
                          <a:pt x="0" y="306782"/>
                        </a:cubicBezTo>
                        <a:close/>
                      </a:path>
                      <a:path w="4333837" h="3064761" fill="none" stroke="0" extrusionOk="0">
                        <a:moveTo>
                          <a:pt x="0" y="306782"/>
                        </a:moveTo>
                        <a:cubicBezTo>
                          <a:pt x="-1070" y="127734"/>
                          <a:pt x="111570" y="-6376"/>
                          <a:pt x="185701" y="0"/>
                        </a:cubicBezTo>
                        <a:cubicBezTo>
                          <a:pt x="1321229" y="264309"/>
                          <a:pt x="3236109" y="-48412"/>
                          <a:pt x="4148135" y="0"/>
                        </a:cubicBezTo>
                        <a:cubicBezTo>
                          <a:pt x="4228470" y="-1481"/>
                          <a:pt x="4351709" y="142331"/>
                          <a:pt x="4333837" y="306782"/>
                        </a:cubicBezTo>
                        <a:cubicBezTo>
                          <a:pt x="4303010" y="1435212"/>
                          <a:pt x="4427773" y="1743140"/>
                          <a:pt x="4333837" y="2757978"/>
                        </a:cubicBezTo>
                        <a:cubicBezTo>
                          <a:pt x="4318274" y="2954180"/>
                          <a:pt x="4251035" y="3058556"/>
                          <a:pt x="4148135" y="3064761"/>
                        </a:cubicBezTo>
                        <a:cubicBezTo>
                          <a:pt x="3061399" y="2780722"/>
                          <a:pt x="2185160" y="2902124"/>
                          <a:pt x="185701" y="3064761"/>
                        </a:cubicBezTo>
                        <a:cubicBezTo>
                          <a:pt x="71772" y="3017591"/>
                          <a:pt x="1989" y="2937795"/>
                          <a:pt x="0" y="2757978"/>
                        </a:cubicBezTo>
                        <a:cubicBezTo>
                          <a:pt x="-126358" y="1845240"/>
                          <a:pt x="95532" y="1144898"/>
                          <a:pt x="0" y="30678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a:solidFill>
                  <a:srgbClr val="002060"/>
                </a:solidFill>
                <a:latin typeface="Cambria" panose="02040503050406030204" pitchFamily="18" charset="0"/>
                <a:ea typeface="Cambria" panose="02040503050406030204" pitchFamily="18" charset="0"/>
                <a:cs typeface="Calibri" panose="020F0502020204030204" pitchFamily="34" charset="0"/>
              </a:rPr>
              <a:t>Giới thiệu với bạn về các thành viên trong gia đình em.</a:t>
            </a:r>
          </a:p>
        </p:txBody>
      </p:sp>
      <p:pic>
        <p:nvPicPr>
          <p:cNvPr id="142" name="Picture 141" descr="A cartoon of a child holding a book&#10;&#10;AI-generated content may be incorrect.">
            <a:extLst>
              <a:ext uri="{FF2B5EF4-FFF2-40B4-BE49-F238E27FC236}">
                <a16:creationId xmlns:a16="http://schemas.microsoft.com/office/drawing/2014/main" id="{02633E2C-9E44-C8E8-5188-982A2CD6AB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640" y="2228850"/>
            <a:ext cx="4629150" cy="4629150"/>
          </a:xfrm>
          <a:prstGeom prst="rect">
            <a:avLst/>
          </a:prstGeom>
        </p:spPr>
      </p:pic>
      <p:sp>
        <p:nvSpPr>
          <p:cNvPr id="143" name="Speech Bubble: Rectangle with Corners Rounded 142">
            <a:extLst>
              <a:ext uri="{FF2B5EF4-FFF2-40B4-BE49-F238E27FC236}">
                <a16:creationId xmlns:a16="http://schemas.microsoft.com/office/drawing/2014/main" id="{E031C256-7BE5-78ED-0C9A-6EAB620E6090}"/>
              </a:ext>
            </a:extLst>
          </p:cNvPr>
          <p:cNvSpPr/>
          <p:nvPr/>
        </p:nvSpPr>
        <p:spPr>
          <a:xfrm>
            <a:off x="4011930" y="1703070"/>
            <a:ext cx="6000750" cy="1920240"/>
          </a:xfrm>
          <a:prstGeom prst="wedgeRoundRectCallout">
            <a:avLst>
              <a:gd name="adj1" fmla="val -57675"/>
              <a:gd name="adj2" fmla="val -2976"/>
              <a:gd name="adj3" fmla="val 16667"/>
            </a:avLst>
          </a:prstGeom>
          <a:solidFill>
            <a:srgbClr val="FFC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FF0000"/>
                </a:solidFill>
                <a:latin typeface="Cambria" panose="02040503050406030204" pitchFamily="18" charset="0"/>
                <a:ea typeface="Cambria" panose="02040503050406030204" pitchFamily="18" charset="0"/>
                <a:cs typeface="Calibri" panose="020F0502020204030204" pitchFamily="34" charset="0"/>
              </a:rPr>
              <a:t>Gia </a:t>
            </a:r>
            <a:r>
              <a:rPr lang="en-US" sz="4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đình</a:t>
            </a:r>
            <a:r>
              <a:rPr lang="en-US" sz="44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4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em</a:t>
            </a:r>
            <a:r>
              <a:rPr lang="en-US" sz="44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4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có</a:t>
            </a:r>
            <a:r>
              <a:rPr lang="en-US" sz="44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4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những</a:t>
            </a:r>
            <a:r>
              <a:rPr lang="en-US" sz="44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4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thành</a:t>
            </a:r>
            <a:r>
              <a:rPr lang="en-US" sz="44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4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viên</a:t>
            </a:r>
            <a:r>
              <a:rPr lang="en-US" sz="44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4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nào</a:t>
            </a:r>
            <a:r>
              <a:rPr lang="en-US" sz="44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44" name="Speech Bubble: Rectangle with Corners Rounded 143">
            <a:extLst>
              <a:ext uri="{FF2B5EF4-FFF2-40B4-BE49-F238E27FC236}">
                <a16:creationId xmlns:a16="http://schemas.microsoft.com/office/drawing/2014/main" id="{783A2577-88F9-ACCB-B0A5-98DE7DC4C2C5}"/>
              </a:ext>
            </a:extLst>
          </p:cNvPr>
          <p:cNvSpPr/>
          <p:nvPr/>
        </p:nvSpPr>
        <p:spPr>
          <a:xfrm>
            <a:off x="4354830" y="4091940"/>
            <a:ext cx="6492240" cy="1920240"/>
          </a:xfrm>
          <a:prstGeom prst="wedgeRoundRectCallout">
            <a:avLst>
              <a:gd name="adj1" fmla="val -59199"/>
              <a:gd name="adj2" fmla="val -35714"/>
              <a:gd name="adj3" fmla="val 16667"/>
            </a:avLst>
          </a:prstGeom>
          <a:solidFill>
            <a:srgbClr val="FFC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FF0000"/>
                </a:solidFill>
                <a:latin typeface="Cambria" panose="02040503050406030204" pitchFamily="18" charset="0"/>
                <a:ea typeface="Cambria" panose="02040503050406030204" pitchFamily="18" charset="0"/>
                <a:cs typeface="Calibri" panose="020F0502020204030204" pitchFamily="34" charset="0"/>
              </a:rPr>
              <a:t>Mọi người trong gia đình em thường làm gì vào thời gian nghỉ ngơi? …).</a:t>
            </a:r>
          </a:p>
        </p:txBody>
      </p:sp>
      <p:pic>
        <p:nvPicPr>
          <p:cNvPr id="149" name="tải xuống">
            <a:hlinkClick r:id="" action="ppaction://media"/>
            <a:extLst>
              <a:ext uri="{FF2B5EF4-FFF2-40B4-BE49-F238E27FC236}">
                <a16:creationId xmlns:a16="http://schemas.microsoft.com/office/drawing/2014/main" id="{2995A2A9-5BDE-E288-ECEC-C0D8B4E2703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85240" y="1911350"/>
            <a:ext cx="406400" cy="406400"/>
          </a:xfrm>
          <a:prstGeom prst="rect">
            <a:avLst/>
          </a:prstGeom>
        </p:spPr>
      </p:pic>
    </p:spTree>
    <p:extLst>
      <p:ext uri="{BB962C8B-B14F-4D97-AF65-F5344CB8AC3E}">
        <p14:creationId xmlns:p14="http://schemas.microsoft.com/office/powerpoint/2010/main" val="374681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0"/>
                                        </p:tgtEl>
                                        <p:attrNameLst>
                                          <p:attrName>style.visibility</p:attrName>
                                        </p:attrNameLst>
                                      </p:cBhvr>
                                      <p:to>
                                        <p:strVal val="visible"/>
                                      </p:to>
                                    </p:set>
                                    <p:animEffect transition="in" filter="barn(inVertical)">
                                      <p:cBhvr>
                                        <p:cTn id="7" dur="500"/>
                                        <p:tgtEl>
                                          <p:spTgt spid="1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2"/>
                                        </p:tgtEl>
                                        <p:attrNameLst>
                                          <p:attrName>style.visibility</p:attrName>
                                        </p:attrNameLst>
                                      </p:cBhvr>
                                      <p:to>
                                        <p:strVal val="visible"/>
                                      </p:to>
                                    </p:set>
                                    <p:animEffect transition="in" filter="fade">
                                      <p:cBhvr>
                                        <p:cTn id="12" dur="500"/>
                                        <p:tgtEl>
                                          <p:spTgt spid="142"/>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143"/>
                                        </p:tgtEl>
                                        <p:attrNameLst>
                                          <p:attrName>style.visibility</p:attrName>
                                        </p:attrNameLst>
                                      </p:cBhvr>
                                      <p:to>
                                        <p:strVal val="visible"/>
                                      </p:to>
                                    </p:set>
                                    <p:animEffect transition="in" filter="wipe(down)">
                                      <p:cBhvr>
                                        <p:cTn id="16" dur="500"/>
                                        <p:tgtEl>
                                          <p:spTgt spid="14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44"/>
                                        </p:tgtEl>
                                        <p:attrNameLst>
                                          <p:attrName>style.visibility</p:attrName>
                                        </p:attrNameLst>
                                      </p:cBhvr>
                                      <p:to>
                                        <p:strVal val="visible"/>
                                      </p:to>
                                    </p:set>
                                    <p:animEffect transition="in" filter="wipe(down)">
                                      <p:cBhvr>
                                        <p:cTn id="19" dur="500"/>
                                        <p:tgtEl>
                                          <p:spTgt spid="144"/>
                                        </p:tgtEl>
                                      </p:cBhvr>
                                    </p:animEffect>
                                  </p:childTnLst>
                                </p:cTn>
                              </p:par>
                              <p:par>
                                <p:cTn id="20" presetID="1" presetClass="mediacall" presetSubtype="0" fill="hold" nodeType="withEffect">
                                  <p:stCondLst>
                                    <p:cond delay="0"/>
                                  </p:stCondLst>
                                  <p:childTnLst>
                                    <p:cmd type="call" cmd="playFrom(0.0)">
                                      <p:cBhvr>
                                        <p:cTn id="21" dur="5970" fill="hold"/>
                                        <p:tgtEl>
                                          <p:spTgt spid="14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149"/>
                </p:tgtEl>
              </p:cMediaNode>
            </p:audio>
          </p:childTnLst>
        </p:cTn>
      </p:par>
    </p:tnLst>
    <p:bldLst>
      <p:bldP spid="140" grpId="0" animBg="1"/>
      <p:bldP spid="143" grpId="0" animBg="1"/>
      <p:bldP spid="14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iết kế chưa có tên">
            <a:hlinkClick r:id="" action="ppaction://media"/>
            <a:extLst>
              <a:ext uri="{FF2B5EF4-FFF2-40B4-BE49-F238E27FC236}">
                <a16:creationId xmlns:a16="http://schemas.microsoft.com/office/drawing/2014/main" id="{9865B0F5-B108-CA46-301E-930C295CA9B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147677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BF60462-1981-0F86-5037-7A368B173C7F}"/>
              </a:ext>
            </a:extLst>
          </p:cNvPr>
          <p:cNvGrpSpPr/>
          <p:nvPr/>
        </p:nvGrpSpPr>
        <p:grpSpPr>
          <a:xfrm>
            <a:off x="359181" y="367222"/>
            <a:ext cx="6314888" cy="4772337"/>
            <a:chOff x="359181" y="367222"/>
            <a:chExt cx="6314888" cy="4772337"/>
          </a:xfrm>
        </p:grpSpPr>
        <p:sp>
          <p:nvSpPr>
            <p:cNvPr id="4" name="Rectangle: Rounded Corners 8">
              <a:extLst>
                <a:ext uri="{FF2B5EF4-FFF2-40B4-BE49-F238E27FC236}">
                  <a16:creationId xmlns:a16="http://schemas.microsoft.com/office/drawing/2014/main" id="{C77F1BA6-BA2F-B6C0-8CF1-351869472EF1}"/>
                </a:ext>
              </a:extLst>
            </p:cNvPr>
            <p:cNvSpPr/>
            <p:nvPr/>
          </p:nvSpPr>
          <p:spPr>
            <a:xfrm>
              <a:off x="359181" y="1439916"/>
              <a:ext cx="6314888" cy="3699643"/>
            </a:xfrm>
            <a:custGeom>
              <a:avLst/>
              <a:gdLst>
                <a:gd name="connsiteX0" fmla="*/ 0 w 6314888"/>
                <a:gd name="connsiteY0" fmla="*/ 370333 h 3699643"/>
                <a:gd name="connsiteX1" fmla="*/ 270588 w 6314888"/>
                <a:gd name="connsiteY1" fmla="*/ 0 h 3699643"/>
                <a:gd name="connsiteX2" fmla="*/ 6044299 w 6314888"/>
                <a:gd name="connsiteY2" fmla="*/ 0 h 3699643"/>
                <a:gd name="connsiteX3" fmla="*/ 6314888 w 6314888"/>
                <a:gd name="connsiteY3" fmla="*/ 370333 h 3699643"/>
                <a:gd name="connsiteX4" fmla="*/ 6314888 w 6314888"/>
                <a:gd name="connsiteY4" fmla="*/ 3329309 h 3699643"/>
                <a:gd name="connsiteX5" fmla="*/ 6044299 w 6314888"/>
                <a:gd name="connsiteY5" fmla="*/ 3699643 h 3699643"/>
                <a:gd name="connsiteX6" fmla="*/ 270588 w 6314888"/>
                <a:gd name="connsiteY6" fmla="*/ 3699643 h 3699643"/>
                <a:gd name="connsiteX7" fmla="*/ 0 w 6314888"/>
                <a:gd name="connsiteY7" fmla="*/ 3329309 h 3699643"/>
                <a:gd name="connsiteX8" fmla="*/ 0 w 6314888"/>
                <a:gd name="connsiteY8" fmla="*/ 370333 h 3699643"/>
                <a:gd name="connsiteX0" fmla="*/ 0 w 6314888"/>
                <a:gd name="connsiteY0" fmla="*/ 370333 h 3699643"/>
                <a:gd name="connsiteX1" fmla="*/ 270588 w 6314888"/>
                <a:gd name="connsiteY1" fmla="*/ 0 h 3699643"/>
                <a:gd name="connsiteX2" fmla="*/ 6044299 w 6314888"/>
                <a:gd name="connsiteY2" fmla="*/ 0 h 3699643"/>
                <a:gd name="connsiteX3" fmla="*/ 6314888 w 6314888"/>
                <a:gd name="connsiteY3" fmla="*/ 370333 h 3699643"/>
                <a:gd name="connsiteX4" fmla="*/ 6314888 w 6314888"/>
                <a:gd name="connsiteY4" fmla="*/ 3329309 h 3699643"/>
                <a:gd name="connsiteX5" fmla="*/ 6044299 w 6314888"/>
                <a:gd name="connsiteY5" fmla="*/ 3699643 h 3699643"/>
                <a:gd name="connsiteX6" fmla="*/ 270588 w 6314888"/>
                <a:gd name="connsiteY6" fmla="*/ 3699643 h 3699643"/>
                <a:gd name="connsiteX7" fmla="*/ 0 w 6314888"/>
                <a:gd name="connsiteY7" fmla="*/ 3329309 h 3699643"/>
                <a:gd name="connsiteX8" fmla="*/ 0 w 6314888"/>
                <a:gd name="connsiteY8" fmla="*/ 370333 h 3699643"/>
                <a:gd name="connsiteX0" fmla="*/ 0 w 6314888"/>
                <a:gd name="connsiteY0" fmla="*/ 370333 h 3699643"/>
                <a:gd name="connsiteX1" fmla="*/ 270588 w 6314888"/>
                <a:gd name="connsiteY1" fmla="*/ 0 h 3699643"/>
                <a:gd name="connsiteX2" fmla="*/ 6044299 w 6314888"/>
                <a:gd name="connsiteY2" fmla="*/ 0 h 3699643"/>
                <a:gd name="connsiteX3" fmla="*/ 6314888 w 6314888"/>
                <a:gd name="connsiteY3" fmla="*/ 370333 h 3699643"/>
                <a:gd name="connsiteX4" fmla="*/ 6314888 w 6314888"/>
                <a:gd name="connsiteY4" fmla="*/ 3329309 h 3699643"/>
                <a:gd name="connsiteX5" fmla="*/ 6044299 w 6314888"/>
                <a:gd name="connsiteY5" fmla="*/ 3699643 h 3699643"/>
                <a:gd name="connsiteX6" fmla="*/ 270588 w 6314888"/>
                <a:gd name="connsiteY6" fmla="*/ 3699643 h 3699643"/>
                <a:gd name="connsiteX7" fmla="*/ 0 w 6314888"/>
                <a:gd name="connsiteY7" fmla="*/ 3329309 h 3699643"/>
                <a:gd name="connsiteX8" fmla="*/ 0 w 6314888"/>
                <a:gd name="connsiteY8" fmla="*/ 370333 h 3699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14888" h="3699643" fill="none" extrusionOk="0">
                  <a:moveTo>
                    <a:pt x="0" y="370333"/>
                  </a:moveTo>
                  <a:cubicBezTo>
                    <a:pt x="2868" y="195983"/>
                    <a:pt x="156543" y="-31850"/>
                    <a:pt x="270588" y="0"/>
                  </a:cubicBezTo>
                  <a:cubicBezTo>
                    <a:pt x="2341889" y="156730"/>
                    <a:pt x="4652380" y="-109953"/>
                    <a:pt x="6044299" y="0"/>
                  </a:cubicBezTo>
                  <a:cubicBezTo>
                    <a:pt x="6138486" y="-9961"/>
                    <a:pt x="6359383" y="126425"/>
                    <a:pt x="6314888" y="370333"/>
                  </a:cubicBezTo>
                  <a:cubicBezTo>
                    <a:pt x="6348156" y="1623073"/>
                    <a:pt x="6495409" y="2189619"/>
                    <a:pt x="6314888" y="3329309"/>
                  </a:cubicBezTo>
                  <a:cubicBezTo>
                    <a:pt x="6282663" y="3572887"/>
                    <a:pt x="6254648" y="3697340"/>
                    <a:pt x="6044299" y="3699643"/>
                  </a:cubicBezTo>
                  <a:cubicBezTo>
                    <a:pt x="5039391" y="3621635"/>
                    <a:pt x="2921598" y="3649633"/>
                    <a:pt x="270588" y="3699643"/>
                  </a:cubicBezTo>
                  <a:cubicBezTo>
                    <a:pt x="111526" y="3628902"/>
                    <a:pt x="1118" y="3590262"/>
                    <a:pt x="0" y="3329309"/>
                  </a:cubicBezTo>
                  <a:cubicBezTo>
                    <a:pt x="-172121" y="2091508"/>
                    <a:pt x="145138" y="1298044"/>
                    <a:pt x="0" y="370333"/>
                  </a:cubicBezTo>
                  <a:close/>
                </a:path>
                <a:path w="6314888" h="3699643" stroke="0" extrusionOk="0">
                  <a:moveTo>
                    <a:pt x="0" y="370333"/>
                  </a:moveTo>
                  <a:cubicBezTo>
                    <a:pt x="-16132" y="150810"/>
                    <a:pt x="145476" y="-13208"/>
                    <a:pt x="270588" y="0"/>
                  </a:cubicBezTo>
                  <a:cubicBezTo>
                    <a:pt x="2127689" y="-350465"/>
                    <a:pt x="3175101" y="219757"/>
                    <a:pt x="6044299" y="0"/>
                  </a:cubicBezTo>
                  <a:cubicBezTo>
                    <a:pt x="6145988" y="-4350"/>
                    <a:pt x="6315556" y="225640"/>
                    <a:pt x="6314888" y="370333"/>
                  </a:cubicBezTo>
                  <a:cubicBezTo>
                    <a:pt x="6589667" y="1253906"/>
                    <a:pt x="6547544" y="2318958"/>
                    <a:pt x="6314888" y="3329309"/>
                  </a:cubicBezTo>
                  <a:cubicBezTo>
                    <a:pt x="6321526" y="3562874"/>
                    <a:pt x="6170676" y="3693102"/>
                    <a:pt x="6044299" y="3699643"/>
                  </a:cubicBezTo>
                  <a:cubicBezTo>
                    <a:pt x="3759334" y="3639274"/>
                    <a:pt x="903063" y="3673419"/>
                    <a:pt x="270588" y="3699643"/>
                  </a:cubicBezTo>
                  <a:cubicBezTo>
                    <a:pt x="129068" y="3634487"/>
                    <a:pt x="-10582" y="3499458"/>
                    <a:pt x="0" y="3329309"/>
                  </a:cubicBezTo>
                  <a:cubicBezTo>
                    <a:pt x="-172886" y="2248518"/>
                    <a:pt x="-112799" y="1574865"/>
                    <a:pt x="0" y="370333"/>
                  </a:cubicBezTo>
                  <a:close/>
                </a:path>
                <a:path w="6314888" h="3699643" fill="none" stroke="0" extrusionOk="0">
                  <a:moveTo>
                    <a:pt x="0" y="370333"/>
                  </a:moveTo>
                  <a:cubicBezTo>
                    <a:pt x="-8159" y="151716"/>
                    <a:pt x="143508" y="-6510"/>
                    <a:pt x="270588" y="0"/>
                  </a:cubicBezTo>
                  <a:cubicBezTo>
                    <a:pt x="2076094" y="159170"/>
                    <a:pt x="4475993" y="217451"/>
                    <a:pt x="6044299" y="0"/>
                  </a:cubicBezTo>
                  <a:cubicBezTo>
                    <a:pt x="6207785" y="16156"/>
                    <a:pt x="6354872" y="164792"/>
                    <a:pt x="6314888" y="370333"/>
                  </a:cubicBezTo>
                  <a:cubicBezTo>
                    <a:pt x="6314190" y="1776894"/>
                    <a:pt x="6459079" y="2115032"/>
                    <a:pt x="6314888" y="3329309"/>
                  </a:cubicBezTo>
                  <a:cubicBezTo>
                    <a:pt x="6301808" y="3571557"/>
                    <a:pt x="6205450" y="3676057"/>
                    <a:pt x="6044299" y="3699643"/>
                  </a:cubicBezTo>
                  <a:cubicBezTo>
                    <a:pt x="4310493" y="3437923"/>
                    <a:pt x="3118221" y="3774276"/>
                    <a:pt x="270588" y="3699643"/>
                  </a:cubicBezTo>
                  <a:cubicBezTo>
                    <a:pt x="123156" y="3676902"/>
                    <a:pt x="32737" y="3556345"/>
                    <a:pt x="0" y="3329309"/>
                  </a:cubicBezTo>
                  <a:cubicBezTo>
                    <a:pt x="-65827" y="2298758"/>
                    <a:pt x="-64797" y="1478382"/>
                    <a:pt x="0" y="370333"/>
                  </a:cubicBezTo>
                  <a:close/>
                </a:path>
                <a:path w="6314888" h="3699643" fill="none" stroke="0" extrusionOk="0">
                  <a:moveTo>
                    <a:pt x="0" y="370333"/>
                  </a:moveTo>
                  <a:cubicBezTo>
                    <a:pt x="256" y="169194"/>
                    <a:pt x="165749" y="-19066"/>
                    <a:pt x="270588" y="0"/>
                  </a:cubicBezTo>
                  <a:cubicBezTo>
                    <a:pt x="2039458" y="223863"/>
                    <a:pt x="4753872" y="-129076"/>
                    <a:pt x="6044299" y="0"/>
                  </a:cubicBezTo>
                  <a:cubicBezTo>
                    <a:pt x="6151137" y="-6954"/>
                    <a:pt x="6349410" y="180541"/>
                    <a:pt x="6314888" y="370333"/>
                  </a:cubicBezTo>
                  <a:cubicBezTo>
                    <a:pt x="6315876" y="1730694"/>
                    <a:pt x="6462683" y="2140266"/>
                    <a:pt x="6314888" y="3329309"/>
                  </a:cubicBezTo>
                  <a:cubicBezTo>
                    <a:pt x="6286163" y="3571270"/>
                    <a:pt x="6215701" y="3685267"/>
                    <a:pt x="6044299" y="3699643"/>
                  </a:cubicBezTo>
                  <a:cubicBezTo>
                    <a:pt x="4700388" y="3319821"/>
                    <a:pt x="3060128" y="3341980"/>
                    <a:pt x="270588" y="3699643"/>
                  </a:cubicBezTo>
                  <a:cubicBezTo>
                    <a:pt x="107609" y="3629090"/>
                    <a:pt x="7735" y="3570790"/>
                    <a:pt x="0" y="3329309"/>
                  </a:cubicBezTo>
                  <a:cubicBezTo>
                    <a:pt x="-214997" y="2201345"/>
                    <a:pt x="109229" y="1362415"/>
                    <a:pt x="0" y="370333"/>
                  </a:cubicBezTo>
                  <a:close/>
                </a:path>
              </a:pathLst>
            </a:custGeom>
            <a:solidFill>
              <a:schemeClr val="bg1">
                <a:alpha val="83000"/>
              </a:schemeClr>
            </a:solidFill>
            <a:ln w="38100">
              <a:solidFill>
                <a:srgbClr val="002060"/>
              </a:solidFill>
              <a:extLst>
                <a:ext uri="{C807C97D-BFC1-408E-A445-0C87EB9F89A2}">
                  <ask:lineSketchStyleProps xmlns:ask="http://schemas.microsoft.com/office/drawing/2018/sketchyshapes" xmlns="" sd="3694780287">
                    <a:custGeom>
                      <a:avLst/>
                      <a:gdLst>
                        <a:gd name="connsiteX0" fmla="*/ 0 w 6314888"/>
                        <a:gd name="connsiteY0" fmla="*/ 370333 h 3699643"/>
                        <a:gd name="connsiteX1" fmla="*/ 270588 w 6314888"/>
                        <a:gd name="connsiteY1" fmla="*/ 0 h 3699643"/>
                        <a:gd name="connsiteX2" fmla="*/ 6044299 w 6314888"/>
                        <a:gd name="connsiteY2" fmla="*/ 0 h 3699643"/>
                        <a:gd name="connsiteX3" fmla="*/ 6314888 w 6314888"/>
                        <a:gd name="connsiteY3" fmla="*/ 370333 h 3699643"/>
                        <a:gd name="connsiteX4" fmla="*/ 6314888 w 6314888"/>
                        <a:gd name="connsiteY4" fmla="*/ 3329309 h 3699643"/>
                        <a:gd name="connsiteX5" fmla="*/ 6044299 w 6314888"/>
                        <a:gd name="connsiteY5" fmla="*/ 3699643 h 3699643"/>
                        <a:gd name="connsiteX6" fmla="*/ 270588 w 6314888"/>
                        <a:gd name="connsiteY6" fmla="*/ 3699643 h 3699643"/>
                        <a:gd name="connsiteX7" fmla="*/ 0 w 6314888"/>
                        <a:gd name="connsiteY7" fmla="*/ 3329309 h 3699643"/>
                        <a:gd name="connsiteX8" fmla="*/ 0 w 6314888"/>
                        <a:gd name="connsiteY8" fmla="*/ 370333 h 3699643"/>
                        <a:gd name="connsiteX0" fmla="*/ 0 w 6314888"/>
                        <a:gd name="connsiteY0" fmla="*/ 370333 h 3699643"/>
                        <a:gd name="connsiteX1" fmla="*/ 270588 w 6314888"/>
                        <a:gd name="connsiteY1" fmla="*/ 0 h 3699643"/>
                        <a:gd name="connsiteX2" fmla="*/ 6044299 w 6314888"/>
                        <a:gd name="connsiteY2" fmla="*/ 0 h 3699643"/>
                        <a:gd name="connsiteX3" fmla="*/ 6314888 w 6314888"/>
                        <a:gd name="connsiteY3" fmla="*/ 370333 h 3699643"/>
                        <a:gd name="connsiteX4" fmla="*/ 6314888 w 6314888"/>
                        <a:gd name="connsiteY4" fmla="*/ 3329309 h 3699643"/>
                        <a:gd name="connsiteX5" fmla="*/ 6044299 w 6314888"/>
                        <a:gd name="connsiteY5" fmla="*/ 3699643 h 3699643"/>
                        <a:gd name="connsiteX6" fmla="*/ 270588 w 6314888"/>
                        <a:gd name="connsiteY6" fmla="*/ 3699643 h 3699643"/>
                        <a:gd name="connsiteX7" fmla="*/ 0 w 6314888"/>
                        <a:gd name="connsiteY7" fmla="*/ 3329309 h 3699643"/>
                        <a:gd name="connsiteX8" fmla="*/ 0 w 6314888"/>
                        <a:gd name="connsiteY8" fmla="*/ 370333 h 3699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14888" h="3699643" fill="none" extrusionOk="0">
                          <a:moveTo>
                            <a:pt x="0" y="370333"/>
                          </a:moveTo>
                          <a:cubicBezTo>
                            <a:pt x="1448" y="181795"/>
                            <a:pt x="153261" y="-29434"/>
                            <a:pt x="270588" y="0"/>
                          </a:cubicBezTo>
                          <a:cubicBezTo>
                            <a:pt x="2070907" y="152497"/>
                            <a:pt x="4604615" y="-38121"/>
                            <a:pt x="6044299" y="0"/>
                          </a:cubicBezTo>
                          <a:cubicBezTo>
                            <a:pt x="6155131" y="-7184"/>
                            <a:pt x="6328364" y="151685"/>
                            <a:pt x="6314888" y="370333"/>
                          </a:cubicBezTo>
                          <a:cubicBezTo>
                            <a:pt x="6329302" y="1632081"/>
                            <a:pt x="6442473" y="2128557"/>
                            <a:pt x="6314888" y="3329309"/>
                          </a:cubicBezTo>
                          <a:cubicBezTo>
                            <a:pt x="6289567" y="3565553"/>
                            <a:pt x="6227894" y="3698302"/>
                            <a:pt x="6044299" y="3699643"/>
                          </a:cubicBezTo>
                          <a:cubicBezTo>
                            <a:pt x="4714620" y="3596664"/>
                            <a:pt x="2986345" y="3656129"/>
                            <a:pt x="270588" y="3699643"/>
                          </a:cubicBezTo>
                          <a:cubicBezTo>
                            <a:pt x="113566" y="3641938"/>
                            <a:pt x="696" y="3570207"/>
                            <a:pt x="0" y="3329309"/>
                          </a:cubicBezTo>
                          <a:cubicBezTo>
                            <a:pt x="-142486" y="2154820"/>
                            <a:pt x="8773" y="1359463"/>
                            <a:pt x="0" y="370333"/>
                          </a:cubicBezTo>
                          <a:close/>
                        </a:path>
                        <a:path w="6314888" h="3699643" stroke="0" extrusionOk="0">
                          <a:moveTo>
                            <a:pt x="0" y="370333"/>
                          </a:moveTo>
                          <a:cubicBezTo>
                            <a:pt x="-9504" y="145371"/>
                            <a:pt x="135929" y="9515"/>
                            <a:pt x="270588" y="0"/>
                          </a:cubicBezTo>
                          <a:cubicBezTo>
                            <a:pt x="2122693" y="-311228"/>
                            <a:pt x="3264589" y="90478"/>
                            <a:pt x="6044299" y="0"/>
                          </a:cubicBezTo>
                          <a:cubicBezTo>
                            <a:pt x="6165687" y="-446"/>
                            <a:pt x="6322596" y="191391"/>
                            <a:pt x="6314888" y="370333"/>
                          </a:cubicBezTo>
                          <a:cubicBezTo>
                            <a:pt x="6423957" y="1204789"/>
                            <a:pt x="6456930" y="2157980"/>
                            <a:pt x="6314888" y="3329309"/>
                          </a:cubicBezTo>
                          <a:cubicBezTo>
                            <a:pt x="6310450" y="3559378"/>
                            <a:pt x="6176462" y="3694279"/>
                            <a:pt x="6044299" y="3699643"/>
                          </a:cubicBezTo>
                          <a:cubicBezTo>
                            <a:pt x="3779211" y="3637380"/>
                            <a:pt x="899662" y="3587967"/>
                            <a:pt x="270588" y="3699643"/>
                          </a:cubicBezTo>
                          <a:cubicBezTo>
                            <a:pt x="122640" y="3644507"/>
                            <a:pt x="362" y="3523758"/>
                            <a:pt x="0" y="3329309"/>
                          </a:cubicBezTo>
                          <a:cubicBezTo>
                            <a:pt x="-121793" y="2181995"/>
                            <a:pt x="-85668" y="1579837"/>
                            <a:pt x="0" y="370333"/>
                          </a:cubicBezTo>
                          <a:close/>
                        </a:path>
                        <a:path w="6314888" h="3699643" fill="none" stroke="0" extrusionOk="0">
                          <a:moveTo>
                            <a:pt x="0" y="370333"/>
                          </a:moveTo>
                          <a:cubicBezTo>
                            <a:pt x="-710" y="159588"/>
                            <a:pt x="160962" y="-6173"/>
                            <a:pt x="270588" y="0"/>
                          </a:cubicBezTo>
                          <a:cubicBezTo>
                            <a:pt x="1995595" y="193941"/>
                            <a:pt x="4601049" y="-4075"/>
                            <a:pt x="6044299" y="0"/>
                          </a:cubicBezTo>
                          <a:cubicBezTo>
                            <a:pt x="6172646" y="-2237"/>
                            <a:pt x="6337370" y="170598"/>
                            <a:pt x="6314888" y="370333"/>
                          </a:cubicBezTo>
                          <a:cubicBezTo>
                            <a:pt x="6271380" y="1738365"/>
                            <a:pt x="6432405" y="2098195"/>
                            <a:pt x="6314888" y="3329309"/>
                          </a:cubicBezTo>
                          <a:cubicBezTo>
                            <a:pt x="6295966" y="3562838"/>
                            <a:pt x="6194467" y="3690934"/>
                            <a:pt x="6044299" y="3699643"/>
                          </a:cubicBezTo>
                          <a:cubicBezTo>
                            <a:pt x="4461790" y="3330127"/>
                            <a:pt x="3144234" y="3637971"/>
                            <a:pt x="270588" y="3699643"/>
                          </a:cubicBezTo>
                          <a:cubicBezTo>
                            <a:pt x="112762" y="3655670"/>
                            <a:pt x="14235" y="3547352"/>
                            <a:pt x="0" y="3329309"/>
                          </a:cubicBezTo>
                          <a:cubicBezTo>
                            <a:pt x="-177329" y="2229803"/>
                            <a:pt x="50027" y="1380313"/>
                            <a:pt x="0" y="37033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9F08E16-184C-03AB-04C7-9F397CE2E318}"/>
                </a:ext>
              </a:extLst>
            </p:cNvPr>
            <p:cNvSpPr txBox="1"/>
            <p:nvPr/>
          </p:nvSpPr>
          <p:spPr>
            <a:xfrm>
              <a:off x="546538" y="1631252"/>
              <a:ext cx="6006661" cy="3416320"/>
            </a:xfrm>
            <a:prstGeom prst="rect">
              <a:avLst/>
            </a:prstGeom>
            <a:noFill/>
          </p:spPr>
          <p:txBody>
            <a:bodyPr wrap="square" rtlCol="0">
              <a:spAutoFit/>
            </a:bodyPr>
            <a:lstStyle/>
            <a:p>
              <a:pPr lvl="0" algn="just">
                <a:defRPr/>
              </a:pP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Ai sinh ra cũng có một gia đình. Ông bà, bố mẹ và anh chị em là những người thân yêu nhất. Mọi người trong gia đình phải thương yêu, quan tâm, chăm sóc lẫn nhau.</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2" descr="A blue and orange text&#10;&#10;AI-generated content may be incorrect.">
              <a:extLst>
                <a:ext uri="{FF2B5EF4-FFF2-40B4-BE49-F238E27FC236}">
                  <a16:creationId xmlns:a16="http://schemas.microsoft.com/office/drawing/2014/main" id="{E122D913-A8BB-2B4D-E0FC-083F39A8D2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8350" y="367222"/>
              <a:ext cx="4109060" cy="1414395"/>
            </a:xfrm>
            <a:prstGeom prst="rect">
              <a:avLst/>
            </a:prstGeom>
          </p:spPr>
        </p:pic>
      </p:grpSp>
    </p:spTree>
    <p:extLst>
      <p:ext uri="{BB962C8B-B14F-4D97-AF65-F5344CB8AC3E}">
        <p14:creationId xmlns:p14="http://schemas.microsoft.com/office/powerpoint/2010/main" val="24978579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B0243-39FE-4B99-3694-7A872190CAB2}"/>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CFB96275-08AD-763B-12D0-D0AE3BF06CE2}"/>
              </a:ext>
            </a:extLst>
          </p:cNvPr>
          <p:cNvSpPr>
            <a:spLocks noGrp="1"/>
          </p:cNvSpPr>
          <p:nvPr>
            <p:ph idx="1"/>
          </p:nvPr>
        </p:nvSpPr>
        <p:spPr/>
        <p:txBody>
          <a:bodyPr/>
          <a:lstStyle/>
          <a:p>
            <a:endParaRPr lang="vi-VN"/>
          </a:p>
        </p:txBody>
      </p:sp>
      <p:pic>
        <p:nvPicPr>
          <p:cNvPr id="4" name="Content Placeholder 4" descr="A clipboard with a clip and hearts&#10;&#10;Description automatically generated">
            <a:extLst>
              <a:ext uri="{FF2B5EF4-FFF2-40B4-BE49-F238E27FC236}">
                <a16:creationId xmlns:a16="http://schemas.microsoft.com/office/drawing/2014/main" id="{BD423505-79EA-DBBD-DD7A-3DF74114601B}"/>
              </a:ext>
            </a:extLst>
          </p:cNvPr>
          <p:cNvPicPr>
            <a:picLocks noChangeAspect="1"/>
          </p:cNvPicPr>
          <p:nvPr/>
        </p:nvPicPr>
        <p:blipFill>
          <a:blip r:embed="rId2" cstate="hqprint">
            <a:extLst>
              <a:ext uri="{28A0092B-C50C-407E-A947-70E740481C1C}">
                <a14:useLocalDpi xmlns:a14="http://schemas.microsoft.com/office/drawing/2010/main" val="0"/>
              </a:ext>
            </a:extLst>
          </a:blip>
          <a:srcRect r="-2" b="53"/>
          <a:stretch/>
        </p:blipFill>
        <p:spPr>
          <a:xfrm>
            <a:off x="-6588" y="10"/>
            <a:ext cx="12198588" cy="6857990"/>
          </a:xfrm>
          <a:prstGeom prst="rect">
            <a:avLst/>
          </a:prstGeom>
        </p:spPr>
      </p:pic>
      <p:sp>
        <p:nvSpPr>
          <p:cNvPr id="5" name="Freeform 24">
            <a:extLst>
              <a:ext uri="{FF2B5EF4-FFF2-40B4-BE49-F238E27FC236}">
                <a16:creationId xmlns:a16="http://schemas.microsoft.com/office/drawing/2014/main" id="{02315B9D-6E72-E7DA-E94D-8A6AB5EB6FF7}"/>
              </a:ext>
            </a:extLst>
          </p:cNvPr>
          <p:cNvSpPr/>
          <p:nvPr/>
        </p:nvSpPr>
        <p:spPr>
          <a:xfrm>
            <a:off x="715558" y="531398"/>
            <a:ext cx="8620465" cy="5702715"/>
          </a:xfrm>
          <a:custGeom>
            <a:avLst/>
            <a:gdLst/>
            <a:ahLst/>
            <a:cxnLst/>
            <a:rect l="l" t="t" r="r" b="b"/>
            <a:pathLst>
              <a:path w="3396420" h="2712891">
                <a:moveTo>
                  <a:pt x="0" y="0"/>
                </a:moveTo>
                <a:lnTo>
                  <a:pt x="3396420" y="0"/>
                </a:lnTo>
                <a:lnTo>
                  <a:pt x="3396420" y="2712890"/>
                </a:lnTo>
                <a:lnTo>
                  <a:pt x="0" y="271289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17">
            <a:extLst>
              <a:ext uri="{FF2B5EF4-FFF2-40B4-BE49-F238E27FC236}">
                <a16:creationId xmlns:a16="http://schemas.microsoft.com/office/drawing/2014/main" id="{BCBF2E4E-1A6C-D377-AEA7-86505937B242}"/>
              </a:ext>
            </a:extLst>
          </p:cNvPr>
          <p:cNvSpPr/>
          <p:nvPr/>
        </p:nvSpPr>
        <p:spPr>
          <a:xfrm>
            <a:off x="8439950" y="2302371"/>
            <a:ext cx="3474682" cy="4554347"/>
          </a:xfrm>
          <a:custGeom>
            <a:avLst/>
            <a:gdLst/>
            <a:ahLst/>
            <a:cxnLst/>
            <a:rect l="l" t="t" r="r" b="b"/>
            <a:pathLst>
              <a:path w="1395601" h="2059928">
                <a:moveTo>
                  <a:pt x="0" y="0"/>
                </a:moveTo>
                <a:lnTo>
                  <a:pt x="1395601" y="0"/>
                </a:lnTo>
                <a:lnTo>
                  <a:pt x="1395601" y="2059927"/>
                </a:lnTo>
                <a:lnTo>
                  <a:pt x="0" y="2059927"/>
                </a:lnTo>
                <a:lnTo>
                  <a:pt x="0" y="0"/>
                </a:lnTo>
                <a:close/>
              </a:path>
            </a:pathLst>
          </a:custGeom>
          <a:blipFill>
            <a:blip r:embed="rId5"/>
            <a:stretch>
              <a:fillRect/>
            </a:stretch>
          </a:blipFill>
        </p:spPr>
        <p:txBody>
          <a:bodyPr/>
          <a:lstStyle/>
          <a:p>
            <a:pPr marL="0" marR="0" lvl="0" indent="0" algn="l" defTabSz="1244773" rtl="0" eaLnBrk="1" fontAlgn="auto" latinLnBrk="0" hangingPunct="1">
              <a:lnSpc>
                <a:spcPct val="100000"/>
              </a:lnSpc>
              <a:spcBef>
                <a:spcPts val="0"/>
              </a:spcBef>
              <a:spcAft>
                <a:spcPts val="0"/>
              </a:spcAft>
              <a:buClrTx/>
              <a:buSzTx/>
              <a:buFontTx/>
              <a:buNone/>
              <a:tabLst/>
              <a:defRPr/>
            </a:pPr>
            <a:endParaRPr kumimoji="0" lang="vi-VN" sz="24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BA2C70E0-D2B3-5FBF-C18D-5BDC0063478E}"/>
              </a:ext>
            </a:extLst>
          </p:cNvPr>
          <p:cNvSpPr txBox="1"/>
          <p:nvPr/>
        </p:nvSpPr>
        <p:spPr>
          <a:xfrm>
            <a:off x="1805940" y="1828800"/>
            <a:ext cx="6457950" cy="2800767"/>
          </a:xfrm>
          <a:prstGeom prst="rect">
            <a:avLst/>
          </a:prstGeom>
          <a:noFill/>
        </p:spPr>
        <p:txBody>
          <a:bodyPr wrap="square" rtlCol="0">
            <a:spAutoFit/>
          </a:bodyPr>
          <a:lstStyle/>
          <a:p>
            <a:pPr algn="ctr"/>
            <a:r>
              <a:rPr lang="en-US" sz="4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Về</a:t>
            </a:r>
            <a:r>
              <a:rPr lang="en-US" sz="44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nhà</a:t>
            </a:r>
            <a:r>
              <a:rPr lang="en-US" sz="44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Chuẩn</a:t>
            </a:r>
            <a:r>
              <a:rPr lang="en-US" sz="44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bị</a:t>
            </a:r>
            <a:r>
              <a:rPr lang="en-US" sz="44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tranh</a:t>
            </a:r>
            <a:r>
              <a:rPr lang="en-US" sz="44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ảnh</a:t>
            </a:r>
            <a:r>
              <a:rPr lang="en-US" sz="44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về</a:t>
            </a:r>
            <a:r>
              <a:rPr lang="en-US" sz="44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những</a:t>
            </a:r>
            <a:r>
              <a:rPr lang="en-US" sz="44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hoạt</a:t>
            </a:r>
            <a:r>
              <a:rPr lang="en-US" sz="44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động</a:t>
            </a:r>
            <a:r>
              <a:rPr lang="en-US" sz="44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của</a:t>
            </a:r>
            <a:r>
              <a:rPr lang="en-US" sz="44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các</a:t>
            </a:r>
            <a:r>
              <a:rPr lang="en-US" sz="44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thành</a:t>
            </a:r>
            <a:r>
              <a:rPr lang="en-US" sz="44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viên</a:t>
            </a:r>
            <a:r>
              <a:rPr lang="en-US" sz="44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trong</a:t>
            </a:r>
            <a:r>
              <a:rPr lang="en-US" sz="44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gia</a:t>
            </a:r>
            <a:r>
              <a:rPr lang="en-US" sz="44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đình</a:t>
            </a:r>
            <a:r>
              <a:rPr lang="en-US" sz="44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nếu</a:t>
            </a:r>
            <a:r>
              <a:rPr lang="en-US" sz="44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có</a:t>
            </a:r>
            <a:r>
              <a:rPr lang="en-US" sz="4400" b="1" dirty="0">
                <a:solidFill>
                  <a:srgbClr val="002060"/>
                </a:solidFill>
                <a:latin typeface="Cambria" panose="02040503050406030204" pitchFamily="18" charset="0"/>
                <a:ea typeface="Cambria" panose="02040503050406030204" pitchFamily="18" charset="0"/>
                <a:cs typeface="Calibri" panose="020F0502020204030204" pitchFamily="34" charset="0"/>
              </a:rPr>
              <a:t>).</a:t>
            </a:r>
            <a:endPar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9194101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E9281-3B8A-E684-0FDD-9FC7F6027941}"/>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0A0970B5-9707-999E-CD9B-294872440BCF}"/>
              </a:ext>
            </a:extLst>
          </p:cNvPr>
          <p:cNvSpPr>
            <a:spLocks noGrp="1"/>
          </p:cNvSpPr>
          <p:nvPr>
            <p:ph type="subTitle" idx="1"/>
          </p:nvPr>
        </p:nvSpPr>
        <p:spPr/>
        <p:txBody>
          <a:bodyPr/>
          <a:lstStyle/>
          <a:p>
            <a:endParaRPr lang="vi-VN"/>
          </a:p>
        </p:txBody>
      </p:sp>
      <p:pic>
        <p:nvPicPr>
          <p:cNvPr id="5" name="Picture 4" descr="A cartoon of flowers and rainbows&#10;&#10;Description automatically generated">
            <a:extLst>
              <a:ext uri="{FF2B5EF4-FFF2-40B4-BE49-F238E27FC236}">
                <a16:creationId xmlns:a16="http://schemas.microsoft.com/office/drawing/2014/main" id="{F614672B-5FE4-F27B-17F5-A573FD90BB4C}"/>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group of cartoon kids&#10;&#10;Description automatically generated">
            <a:extLst>
              <a:ext uri="{FF2B5EF4-FFF2-40B4-BE49-F238E27FC236}">
                <a16:creationId xmlns:a16="http://schemas.microsoft.com/office/drawing/2014/main" id="{5B239C21-16A2-876B-4FD1-7471C24A8DD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061" b="94869" l="3596" r="33131">
                        <a14:foregroundMark x1="13374" y1="51960" x2="20566" y2="55434"/>
                        <a14:foregroundMark x1="20566" y1="55434" x2="20727" y2="55556"/>
                        <a14:foregroundMark x1="15232" y1="50101" x2="23232" y2="50626"/>
                        <a14:foregroundMark x1="21657" y1="94909" x2="23394" y2="92364"/>
                        <a14:foregroundMark x1="32970" y1="81980" x2="33131" y2="86505"/>
                      </a14:backgroundRemoval>
                    </a14:imgEffect>
                  </a14:imgLayer>
                </a14:imgProps>
              </a:ext>
              <a:ext uri="{28A0092B-C50C-407E-A947-70E740481C1C}">
                <a14:useLocalDpi xmlns:a14="http://schemas.microsoft.com/office/drawing/2010/main" val="0"/>
              </a:ext>
            </a:extLst>
          </a:blip>
          <a:srcRect t="48933" r="63422"/>
          <a:stretch/>
        </p:blipFill>
        <p:spPr>
          <a:xfrm>
            <a:off x="7425236" y="1225296"/>
            <a:ext cx="4599123" cy="6420890"/>
          </a:xfrm>
          <a:prstGeom prst="rect">
            <a:avLst/>
          </a:prstGeom>
        </p:spPr>
      </p:pic>
      <p:pic>
        <p:nvPicPr>
          <p:cNvPr id="4" name="Picture 3">
            <a:extLst>
              <a:ext uri="{FF2B5EF4-FFF2-40B4-BE49-F238E27FC236}">
                <a16:creationId xmlns:a16="http://schemas.microsoft.com/office/drawing/2014/main" id="{C981CEDD-95B5-4CBE-E112-68732F0799D1}"/>
              </a:ext>
            </a:extLst>
          </p:cNvPr>
          <p:cNvPicPr>
            <a:picLocks noChangeAspect="1"/>
          </p:cNvPicPr>
          <p:nvPr/>
        </p:nvPicPr>
        <p:blipFill>
          <a:blip r:embed="rId5"/>
          <a:stretch>
            <a:fillRect/>
          </a:stretch>
        </p:blipFill>
        <p:spPr>
          <a:xfrm>
            <a:off x="0" y="1841739"/>
            <a:ext cx="8427829" cy="4053901"/>
          </a:xfrm>
          <a:prstGeom prst="rect">
            <a:avLst/>
          </a:prstGeom>
        </p:spPr>
      </p:pic>
    </p:spTree>
    <p:extLst>
      <p:ext uri="{BB962C8B-B14F-4D97-AF65-F5344CB8AC3E}">
        <p14:creationId xmlns:p14="http://schemas.microsoft.com/office/powerpoint/2010/main" val="7766784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rgbClr val="A3D7E1">
                <a:alpha val="100000"/>
              </a:srgbClr>
            </a:gs>
            <a:gs pos="100000">
              <a:srgbClr val="FCFFEB">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rot="-10800000">
            <a:off x="-782386" y="5662621"/>
            <a:ext cx="13756771" cy="3101526"/>
          </a:xfrm>
          <a:custGeom>
            <a:avLst/>
            <a:gdLst/>
            <a:ahLst/>
            <a:cxnLst/>
            <a:rect l="l" t="t" r="r" b="b"/>
            <a:pathLst>
              <a:path w="20642620" h="4653972">
                <a:moveTo>
                  <a:pt x="0" y="0"/>
                </a:moveTo>
                <a:lnTo>
                  <a:pt x="20642620" y="0"/>
                </a:lnTo>
                <a:lnTo>
                  <a:pt x="20642620" y="4653972"/>
                </a:lnTo>
                <a:lnTo>
                  <a:pt x="0" y="465397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417"/>
            <a:endParaRPr lang="en-US" sz="1200">
              <a:solidFill>
                <a:prstClr val="black"/>
              </a:solidFill>
              <a:latin typeface="Calibri"/>
            </a:endParaRPr>
          </a:p>
        </p:txBody>
      </p:sp>
      <p:sp>
        <p:nvSpPr>
          <p:cNvPr id="3" name="Freeform 3"/>
          <p:cNvSpPr/>
          <p:nvPr/>
        </p:nvSpPr>
        <p:spPr>
          <a:xfrm>
            <a:off x="6753619" y="-86082"/>
            <a:ext cx="5686842" cy="6041797"/>
          </a:xfrm>
          <a:custGeom>
            <a:avLst/>
            <a:gdLst/>
            <a:ahLst/>
            <a:cxnLst/>
            <a:rect l="l" t="t" r="r" b="b"/>
            <a:pathLst>
              <a:path w="8533348" h="9065974">
                <a:moveTo>
                  <a:pt x="0" y="0"/>
                </a:moveTo>
                <a:lnTo>
                  <a:pt x="8533348" y="0"/>
                </a:lnTo>
                <a:lnTo>
                  <a:pt x="8533348" y="9065974"/>
                </a:lnTo>
                <a:lnTo>
                  <a:pt x="0" y="9065974"/>
                </a:lnTo>
                <a:lnTo>
                  <a:pt x="0" y="0"/>
                </a:lnTo>
                <a:close/>
              </a:path>
            </a:pathLst>
          </a:custGeom>
          <a:blipFill>
            <a:blip r:embed="rId4"/>
            <a:stretch>
              <a:fillRect/>
            </a:stretch>
          </a:blipFill>
        </p:spPr>
        <p:txBody>
          <a:bodyPr/>
          <a:lstStyle/>
          <a:p>
            <a:pPr defTabSz="609417"/>
            <a:endParaRPr lang="en-US" sz="1200">
              <a:solidFill>
                <a:prstClr val="black"/>
              </a:solidFill>
              <a:latin typeface="Calibri"/>
            </a:endParaRPr>
          </a:p>
        </p:txBody>
      </p:sp>
      <p:sp>
        <p:nvSpPr>
          <p:cNvPr id="4" name="Freeform 4"/>
          <p:cNvSpPr/>
          <p:nvPr/>
        </p:nvSpPr>
        <p:spPr>
          <a:xfrm>
            <a:off x="8593372" y="1145488"/>
            <a:ext cx="6941846" cy="5171070"/>
          </a:xfrm>
          <a:custGeom>
            <a:avLst/>
            <a:gdLst/>
            <a:ahLst/>
            <a:cxnLst/>
            <a:rect l="l" t="t" r="r" b="b"/>
            <a:pathLst>
              <a:path w="11110012" h="8665809">
                <a:moveTo>
                  <a:pt x="0" y="0"/>
                </a:moveTo>
                <a:lnTo>
                  <a:pt x="11110011" y="0"/>
                </a:lnTo>
                <a:lnTo>
                  <a:pt x="11110011" y="8665810"/>
                </a:lnTo>
                <a:lnTo>
                  <a:pt x="0" y="866581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417"/>
            <a:endParaRPr lang="en-US" sz="1200">
              <a:solidFill>
                <a:prstClr val="black"/>
              </a:solidFill>
              <a:latin typeface="Calibri"/>
            </a:endParaRPr>
          </a:p>
        </p:txBody>
      </p:sp>
      <p:sp>
        <p:nvSpPr>
          <p:cNvPr id="5" name="Freeform 5"/>
          <p:cNvSpPr/>
          <p:nvPr/>
        </p:nvSpPr>
        <p:spPr>
          <a:xfrm>
            <a:off x="6742967" y="2863723"/>
            <a:ext cx="5446828" cy="4008230"/>
          </a:xfrm>
          <a:custGeom>
            <a:avLst/>
            <a:gdLst/>
            <a:ahLst/>
            <a:cxnLst/>
            <a:rect l="l" t="t" r="r" b="b"/>
            <a:pathLst>
              <a:path w="9074817" h="6874174">
                <a:moveTo>
                  <a:pt x="0" y="0"/>
                </a:moveTo>
                <a:lnTo>
                  <a:pt x="9074817" y="0"/>
                </a:lnTo>
                <a:lnTo>
                  <a:pt x="9074817" y="6874173"/>
                </a:lnTo>
                <a:lnTo>
                  <a:pt x="0" y="6874173"/>
                </a:lnTo>
                <a:lnTo>
                  <a:pt x="0" y="0"/>
                </a:lnTo>
                <a:close/>
              </a:path>
            </a:pathLst>
          </a:custGeom>
          <a:blipFill>
            <a:blip r:embed="rId7"/>
            <a:stretch>
              <a:fillRect/>
            </a:stretch>
          </a:blipFill>
        </p:spPr>
        <p:txBody>
          <a:bodyPr/>
          <a:lstStyle/>
          <a:p>
            <a:pPr defTabSz="609417"/>
            <a:endParaRPr lang="en-US" sz="1200">
              <a:solidFill>
                <a:prstClr val="black"/>
              </a:solidFill>
              <a:latin typeface="Calibri"/>
            </a:endParaRPr>
          </a:p>
        </p:txBody>
      </p:sp>
      <p:sp>
        <p:nvSpPr>
          <p:cNvPr id="6" name="Freeform 6"/>
          <p:cNvSpPr/>
          <p:nvPr/>
        </p:nvSpPr>
        <p:spPr>
          <a:xfrm>
            <a:off x="-415229" y="5133355"/>
            <a:ext cx="3505789" cy="1183204"/>
          </a:xfrm>
          <a:custGeom>
            <a:avLst/>
            <a:gdLst/>
            <a:ahLst/>
            <a:cxnLst/>
            <a:rect l="l" t="t" r="r" b="b"/>
            <a:pathLst>
              <a:path w="5260586" h="1775448">
                <a:moveTo>
                  <a:pt x="0" y="0"/>
                </a:moveTo>
                <a:lnTo>
                  <a:pt x="5260586" y="0"/>
                </a:lnTo>
                <a:lnTo>
                  <a:pt x="5260586" y="1775448"/>
                </a:lnTo>
                <a:lnTo>
                  <a:pt x="0" y="177544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417"/>
            <a:endParaRPr lang="en-US" sz="1200">
              <a:solidFill>
                <a:prstClr val="black"/>
              </a:solidFill>
              <a:latin typeface="Calibri"/>
            </a:endParaRPr>
          </a:p>
        </p:txBody>
      </p:sp>
      <p:sp>
        <p:nvSpPr>
          <p:cNvPr id="7" name="Freeform 7"/>
          <p:cNvSpPr/>
          <p:nvPr/>
        </p:nvSpPr>
        <p:spPr>
          <a:xfrm>
            <a:off x="-1500336" y="2434047"/>
            <a:ext cx="4368209" cy="1775383"/>
          </a:xfrm>
          <a:custGeom>
            <a:avLst/>
            <a:gdLst/>
            <a:ahLst/>
            <a:cxnLst/>
            <a:rect l="l" t="t" r="r" b="b"/>
            <a:pathLst>
              <a:path w="6554684" h="2664038">
                <a:moveTo>
                  <a:pt x="0" y="0"/>
                </a:moveTo>
                <a:lnTo>
                  <a:pt x="6554684" y="0"/>
                </a:lnTo>
                <a:lnTo>
                  <a:pt x="6554684" y="2664038"/>
                </a:lnTo>
                <a:lnTo>
                  <a:pt x="0" y="266403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defTabSz="609417"/>
            <a:endParaRPr lang="en-US" sz="1200">
              <a:solidFill>
                <a:prstClr val="black"/>
              </a:solidFill>
              <a:latin typeface="Calibri"/>
            </a:endParaRPr>
          </a:p>
        </p:txBody>
      </p:sp>
      <p:sp>
        <p:nvSpPr>
          <p:cNvPr id="8" name="Freeform 8"/>
          <p:cNvSpPr/>
          <p:nvPr/>
        </p:nvSpPr>
        <p:spPr>
          <a:xfrm>
            <a:off x="4644691" y="541441"/>
            <a:ext cx="2928013" cy="1190041"/>
          </a:xfrm>
          <a:custGeom>
            <a:avLst/>
            <a:gdLst/>
            <a:ahLst/>
            <a:cxnLst/>
            <a:rect l="l" t="t" r="r" b="b"/>
            <a:pathLst>
              <a:path w="4393609" h="1785707">
                <a:moveTo>
                  <a:pt x="0" y="0"/>
                </a:moveTo>
                <a:lnTo>
                  <a:pt x="4393609" y="0"/>
                </a:lnTo>
                <a:lnTo>
                  <a:pt x="4393609" y="1785707"/>
                </a:lnTo>
                <a:lnTo>
                  <a:pt x="0" y="178570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defTabSz="609417"/>
            <a:endParaRPr lang="en-US" sz="1200">
              <a:solidFill>
                <a:prstClr val="black"/>
              </a:solidFill>
              <a:latin typeface="Calibri"/>
            </a:endParaRPr>
          </a:p>
        </p:txBody>
      </p:sp>
      <p:sp>
        <p:nvSpPr>
          <p:cNvPr id="9" name="Freeform 9"/>
          <p:cNvSpPr/>
          <p:nvPr/>
        </p:nvSpPr>
        <p:spPr>
          <a:xfrm>
            <a:off x="1716566" y="821693"/>
            <a:ext cx="1373994" cy="629539"/>
          </a:xfrm>
          <a:custGeom>
            <a:avLst/>
            <a:gdLst/>
            <a:ahLst/>
            <a:cxnLst/>
            <a:rect l="l" t="t" r="r" b="b"/>
            <a:pathLst>
              <a:path w="2061737" h="944650">
                <a:moveTo>
                  <a:pt x="0" y="0"/>
                </a:moveTo>
                <a:lnTo>
                  <a:pt x="2061736" y="0"/>
                </a:lnTo>
                <a:lnTo>
                  <a:pt x="2061736" y="944650"/>
                </a:lnTo>
                <a:lnTo>
                  <a:pt x="0" y="94465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defTabSz="609417"/>
            <a:endParaRPr lang="en-US" sz="1200">
              <a:solidFill>
                <a:prstClr val="black"/>
              </a:solidFill>
              <a:latin typeface="Calibri"/>
            </a:endParaRPr>
          </a:p>
        </p:txBody>
      </p:sp>
      <p:pic>
        <p:nvPicPr>
          <p:cNvPr id="18" name="Picture 17">
            <a:extLst>
              <a:ext uri="{FF2B5EF4-FFF2-40B4-BE49-F238E27FC236}">
                <a16:creationId xmlns:a16="http://schemas.microsoft.com/office/drawing/2014/main" id="{D4C81858-A3D2-B5B4-ECA3-DEFCC04889EB}"/>
              </a:ext>
            </a:extLst>
          </p:cNvPr>
          <p:cNvPicPr>
            <a:picLocks noChangeAspect="1"/>
          </p:cNvPicPr>
          <p:nvPr/>
        </p:nvPicPr>
        <p:blipFill>
          <a:blip r:embed="rId14"/>
          <a:stretch>
            <a:fillRect/>
          </a:stretch>
        </p:blipFill>
        <p:spPr>
          <a:xfrm>
            <a:off x="3256873" y="733416"/>
            <a:ext cx="2005294" cy="1182453"/>
          </a:xfrm>
          <a:prstGeom prst="rect">
            <a:avLst/>
          </a:prstGeom>
        </p:spPr>
      </p:pic>
      <p:pic>
        <p:nvPicPr>
          <p:cNvPr id="10" name="Picture 9" descr="A round pink circle with white text and a black background&#10;&#10;AI-generated content may be incorrect.">
            <a:extLst>
              <a:ext uri="{FF2B5EF4-FFF2-40B4-BE49-F238E27FC236}">
                <a16:creationId xmlns:a16="http://schemas.microsoft.com/office/drawing/2014/main" id="{1A9BE989-45B7-56FB-5C03-64CD5AA03A3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731178" y="123903"/>
            <a:ext cx="1515332" cy="1515332"/>
          </a:xfrm>
          <a:prstGeom prst="rect">
            <a:avLst/>
          </a:prstGeom>
        </p:spPr>
      </p:pic>
      <p:pic>
        <p:nvPicPr>
          <p:cNvPr id="11" name="Picture 10" descr="A round pink circle with white text and a black background&#10;&#10;AI-generated content may be incorrect.">
            <a:extLst>
              <a:ext uri="{FF2B5EF4-FFF2-40B4-BE49-F238E27FC236}">
                <a16:creationId xmlns:a16="http://schemas.microsoft.com/office/drawing/2014/main" id="{79E5951C-39AE-ED56-E75E-FC7E95A54B3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065058" y="5102374"/>
            <a:ext cx="1515332" cy="1515332"/>
          </a:xfrm>
          <a:prstGeom prst="rect">
            <a:avLst/>
          </a:prstGeom>
        </p:spPr>
      </p:pic>
      <p:pic>
        <p:nvPicPr>
          <p:cNvPr id="16" name="Picture 15">
            <a:extLst>
              <a:ext uri="{FF2B5EF4-FFF2-40B4-BE49-F238E27FC236}">
                <a16:creationId xmlns:a16="http://schemas.microsoft.com/office/drawing/2014/main" id="{6BB42A24-A012-3ED9-3425-650C90D7C4DB}"/>
              </a:ext>
            </a:extLst>
          </p:cNvPr>
          <p:cNvPicPr>
            <a:picLocks noChangeAspect="1"/>
          </p:cNvPicPr>
          <p:nvPr/>
        </p:nvPicPr>
        <p:blipFill>
          <a:blip r:embed="rId16"/>
          <a:stretch>
            <a:fillRect/>
          </a:stretch>
        </p:blipFill>
        <p:spPr>
          <a:xfrm>
            <a:off x="367735" y="2048931"/>
            <a:ext cx="7181710" cy="200575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rgbClr val="C8EAF0">
                <a:alpha val="100000"/>
              </a:srgbClr>
            </a:gs>
            <a:gs pos="100000">
              <a:srgbClr val="FCFFEB">
                <a:alpha val="100000"/>
              </a:srgbClr>
            </a:gs>
          </a:gsLst>
          <a:path path="circle">
            <a:fillToRect r="100000" b="100000"/>
          </a:path>
          <a:tileRect l="-100000" t="-100000"/>
        </a:gradFill>
        <a:effectLst/>
      </p:bgPr>
    </p:bg>
    <p:spTree>
      <p:nvGrpSpPr>
        <p:cNvPr id="1" name=""/>
        <p:cNvGrpSpPr/>
        <p:nvPr/>
      </p:nvGrpSpPr>
      <p:grpSpPr>
        <a:xfrm>
          <a:off x="0" y="0"/>
          <a:ext cx="0" cy="0"/>
          <a:chOff x="0" y="0"/>
          <a:chExt cx="0" cy="0"/>
        </a:xfrm>
      </p:grpSpPr>
      <p:grpSp>
        <p:nvGrpSpPr>
          <p:cNvPr id="2" name="Group 2"/>
          <p:cNvGrpSpPr/>
          <p:nvPr/>
        </p:nvGrpSpPr>
        <p:grpSpPr>
          <a:xfrm>
            <a:off x="326685" y="839219"/>
            <a:ext cx="6276811" cy="3008876"/>
            <a:chOff x="0" y="0"/>
            <a:chExt cx="2076477" cy="727404"/>
          </a:xfrm>
        </p:grpSpPr>
        <p:sp>
          <p:nvSpPr>
            <p:cNvPr id="3" name="Freeform 3"/>
            <p:cNvSpPr/>
            <p:nvPr/>
          </p:nvSpPr>
          <p:spPr>
            <a:xfrm>
              <a:off x="0" y="0"/>
              <a:ext cx="2076477" cy="727404"/>
            </a:xfrm>
            <a:custGeom>
              <a:avLst/>
              <a:gdLst/>
              <a:ahLst/>
              <a:cxnLst/>
              <a:rect l="l" t="t" r="r" b="b"/>
              <a:pathLst>
                <a:path w="2076477" h="727404">
                  <a:moveTo>
                    <a:pt x="50080" y="0"/>
                  </a:moveTo>
                  <a:lnTo>
                    <a:pt x="2026396" y="0"/>
                  </a:lnTo>
                  <a:cubicBezTo>
                    <a:pt x="2054055" y="0"/>
                    <a:pt x="2076477" y="22422"/>
                    <a:pt x="2076477" y="50080"/>
                  </a:cubicBezTo>
                  <a:lnTo>
                    <a:pt x="2076477" y="677324"/>
                  </a:lnTo>
                  <a:cubicBezTo>
                    <a:pt x="2076477" y="690606"/>
                    <a:pt x="2071200" y="703344"/>
                    <a:pt x="2061808" y="712736"/>
                  </a:cubicBezTo>
                  <a:cubicBezTo>
                    <a:pt x="2052417" y="722127"/>
                    <a:pt x="2039678" y="727404"/>
                    <a:pt x="2026396" y="727404"/>
                  </a:cubicBezTo>
                  <a:lnTo>
                    <a:pt x="50080" y="727404"/>
                  </a:lnTo>
                  <a:cubicBezTo>
                    <a:pt x="36798" y="727404"/>
                    <a:pt x="24060" y="722127"/>
                    <a:pt x="14668" y="712736"/>
                  </a:cubicBezTo>
                  <a:cubicBezTo>
                    <a:pt x="5276" y="703344"/>
                    <a:pt x="0" y="690606"/>
                    <a:pt x="0" y="677324"/>
                  </a:cubicBezTo>
                  <a:lnTo>
                    <a:pt x="0" y="50080"/>
                  </a:lnTo>
                  <a:cubicBezTo>
                    <a:pt x="0" y="36798"/>
                    <a:pt x="5276" y="24060"/>
                    <a:pt x="14668" y="14668"/>
                  </a:cubicBezTo>
                  <a:cubicBezTo>
                    <a:pt x="24060" y="5276"/>
                    <a:pt x="36798" y="0"/>
                    <a:pt x="50080" y="0"/>
                  </a:cubicBezTo>
                  <a:close/>
                </a:path>
              </a:pathLst>
            </a:custGeom>
            <a:solidFill>
              <a:srgbClr val="FFFFFF"/>
            </a:solidFill>
            <a:ln w="38100" cap="rnd">
              <a:solidFill>
                <a:srgbClr val="293F57"/>
              </a:solidFill>
              <a:prstDash val="solid"/>
              <a:round/>
            </a:ln>
          </p:spPr>
          <p:txBody>
            <a:bodyPr/>
            <a:lstStyle/>
            <a:p>
              <a:pPr defTabSz="609417">
                <a:defRPr/>
              </a:pPr>
              <a:endParaRPr lang="en-US" sz="1200">
                <a:solidFill>
                  <a:prstClr val="black"/>
                </a:solidFill>
                <a:latin typeface="Calibri"/>
              </a:endParaRPr>
            </a:p>
          </p:txBody>
        </p:sp>
        <p:sp>
          <p:nvSpPr>
            <p:cNvPr id="4" name="TextBox 4"/>
            <p:cNvSpPr txBox="1"/>
            <p:nvPr/>
          </p:nvSpPr>
          <p:spPr>
            <a:xfrm>
              <a:off x="0" y="-38100"/>
              <a:ext cx="2076477" cy="765504"/>
            </a:xfrm>
            <a:prstGeom prst="rect">
              <a:avLst/>
            </a:prstGeom>
          </p:spPr>
          <p:txBody>
            <a:bodyPr lIns="33854" tIns="33854" rIns="33854" bIns="33854" rtlCol="0" anchor="ctr"/>
            <a:lstStyle/>
            <a:p>
              <a:pPr algn="ctr" defTabSz="609417">
                <a:lnSpc>
                  <a:spcPts val="1772"/>
                </a:lnSpc>
                <a:spcBef>
                  <a:spcPct val="0"/>
                </a:spcBef>
                <a:defRPr/>
              </a:pPr>
              <a:endParaRPr sz="1200">
                <a:solidFill>
                  <a:prstClr val="black"/>
                </a:solidFill>
                <a:latin typeface="Calibri"/>
              </a:endParaRPr>
            </a:p>
          </p:txBody>
        </p:sp>
      </p:grpSp>
      <p:sp>
        <p:nvSpPr>
          <p:cNvPr id="5" name="Freeform 5"/>
          <p:cNvSpPr/>
          <p:nvPr/>
        </p:nvSpPr>
        <p:spPr>
          <a:xfrm>
            <a:off x="2204" y="5562535"/>
            <a:ext cx="12187592" cy="4478940"/>
          </a:xfrm>
          <a:custGeom>
            <a:avLst/>
            <a:gdLst/>
            <a:ahLst/>
            <a:cxnLst/>
            <a:rect l="l" t="t" r="r" b="b"/>
            <a:pathLst>
              <a:path w="18288000" h="6720840">
                <a:moveTo>
                  <a:pt x="0" y="0"/>
                </a:moveTo>
                <a:lnTo>
                  <a:pt x="18288000" y="0"/>
                </a:lnTo>
                <a:lnTo>
                  <a:pt x="18288000" y="6720840"/>
                </a:lnTo>
                <a:lnTo>
                  <a:pt x="0" y="672084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417">
              <a:defRPr/>
            </a:pPr>
            <a:endParaRPr lang="en-US" sz="1200">
              <a:solidFill>
                <a:prstClr val="black"/>
              </a:solidFill>
              <a:latin typeface="Calibri"/>
            </a:endParaRPr>
          </a:p>
        </p:txBody>
      </p:sp>
      <p:sp>
        <p:nvSpPr>
          <p:cNvPr id="6" name="Freeform 6"/>
          <p:cNvSpPr/>
          <p:nvPr/>
        </p:nvSpPr>
        <p:spPr>
          <a:xfrm>
            <a:off x="7464760" y="-308700"/>
            <a:ext cx="5129992" cy="5871236"/>
          </a:xfrm>
          <a:custGeom>
            <a:avLst/>
            <a:gdLst/>
            <a:ahLst/>
            <a:cxnLst/>
            <a:rect l="l" t="t" r="r" b="b"/>
            <a:pathLst>
              <a:path w="7697771" h="8810039">
                <a:moveTo>
                  <a:pt x="0" y="0"/>
                </a:moveTo>
                <a:lnTo>
                  <a:pt x="7697771" y="0"/>
                </a:lnTo>
                <a:lnTo>
                  <a:pt x="7697771" y="8810038"/>
                </a:lnTo>
                <a:lnTo>
                  <a:pt x="0" y="881003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417">
              <a:defRPr/>
            </a:pPr>
            <a:endParaRPr lang="en-US" sz="1200">
              <a:solidFill>
                <a:prstClr val="black"/>
              </a:solidFill>
              <a:latin typeface="Calibri"/>
            </a:endParaRPr>
          </a:p>
        </p:txBody>
      </p:sp>
      <p:sp>
        <p:nvSpPr>
          <p:cNvPr id="7" name="Freeform 7"/>
          <p:cNvSpPr/>
          <p:nvPr/>
        </p:nvSpPr>
        <p:spPr>
          <a:xfrm>
            <a:off x="5655276" y="1651077"/>
            <a:ext cx="6534519" cy="5260288"/>
          </a:xfrm>
          <a:custGeom>
            <a:avLst/>
            <a:gdLst/>
            <a:ahLst/>
            <a:cxnLst/>
            <a:rect l="l" t="t" r="r" b="b"/>
            <a:pathLst>
              <a:path w="9805325" h="7893287">
                <a:moveTo>
                  <a:pt x="0" y="0"/>
                </a:moveTo>
                <a:lnTo>
                  <a:pt x="9805325" y="0"/>
                </a:lnTo>
                <a:lnTo>
                  <a:pt x="9805325" y="7893287"/>
                </a:lnTo>
                <a:lnTo>
                  <a:pt x="0" y="7893287"/>
                </a:lnTo>
                <a:lnTo>
                  <a:pt x="0" y="0"/>
                </a:lnTo>
                <a:close/>
              </a:path>
            </a:pathLst>
          </a:custGeom>
          <a:blipFill>
            <a:blip r:embed="rId6"/>
            <a:stretch>
              <a:fillRect/>
            </a:stretch>
          </a:blipFill>
        </p:spPr>
        <p:txBody>
          <a:bodyPr/>
          <a:lstStyle/>
          <a:p>
            <a:pPr defTabSz="609417">
              <a:defRPr/>
            </a:pPr>
            <a:endParaRPr lang="en-US" sz="1200">
              <a:solidFill>
                <a:prstClr val="black"/>
              </a:solidFill>
              <a:latin typeface="Calibri"/>
            </a:endParaRPr>
          </a:p>
        </p:txBody>
      </p:sp>
      <p:sp>
        <p:nvSpPr>
          <p:cNvPr id="8" name="Freeform 8"/>
          <p:cNvSpPr/>
          <p:nvPr/>
        </p:nvSpPr>
        <p:spPr>
          <a:xfrm>
            <a:off x="384522" y="4043328"/>
            <a:ext cx="5009168" cy="5703038"/>
          </a:xfrm>
          <a:custGeom>
            <a:avLst/>
            <a:gdLst/>
            <a:ahLst/>
            <a:cxnLst/>
            <a:rect l="l" t="t" r="r" b="b"/>
            <a:pathLst>
              <a:path w="7516470" h="8557651">
                <a:moveTo>
                  <a:pt x="0" y="0"/>
                </a:moveTo>
                <a:lnTo>
                  <a:pt x="7516470" y="0"/>
                </a:lnTo>
                <a:lnTo>
                  <a:pt x="7516470" y="8557652"/>
                </a:lnTo>
                <a:lnTo>
                  <a:pt x="0" y="855765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417">
              <a:defRPr/>
            </a:pPr>
            <a:endParaRPr lang="en-US" sz="1200">
              <a:solidFill>
                <a:prstClr val="black"/>
              </a:solidFill>
              <a:latin typeface="Calibri"/>
            </a:endParaRPr>
          </a:p>
        </p:txBody>
      </p:sp>
      <p:pic>
        <p:nvPicPr>
          <p:cNvPr id="10" name="Picture 9" descr="A green and red letters&#10;&#10;AI-generated content may be incorrect.">
            <a:extLst>
              <a:ext uri="{FF2B5EF4-FFF2-40B4-BE49-F238E27FC236}">
                <a16:creationId xmlns:a16="http://schemas.microsoft.com/office/drawing/2014/main" id="{9A2290F2-5552-221C-31BC-0904B5ED0B0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6779" y="1639471"/>
            <a:ext cx="6274653" cy="1470018"/>
          </a:xfrm>
          <a:prstGeom prst="rect">
            <a:avLst/>
          </a:prstGeom>
        </p:spPr>
      </p:pic>
    </p:spTree>
    <p:extLst>
      <p:ext uri="{BB962C8B-B14F-4D97-AF65-F5344CB8AC3E}">
        <p14:creationId xmlns:p14="http://schemas.microsoft.com/office/powerpoint/2010/main" val="2666882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413EE7-1884-A5FB-FD7C-89536E2BC689}"/>
              </a:ext>
            </a:extLst>
          </p:cNvPr>
          <p:cNvSpPr txBox="1">
            <a:spLocks/>
          </p:cNvSpPr>
          <p:nvPr/>
        </p:nvSpPr>
        <p:spPr>
          <a:xfrm>
            <a:off x="609521" y="274703"/>
            <a:ext cx="10971372" cy="1143265"/>
          </a:xfrm>
          <a:prstGeom prst="rect">
            <a:avLst/>
          </a:prstGeom>
        </p:spPr>
        <p:txBody>
          <a:bodyPr vert="horz" lIns="91436" tIns="45718" rIns="91436" bIns="45718" rtlCol="0" anchor="ctr">
            <a:normAutofit/>
          </a:bodyPr>
          <a:lstStyle>
            <a:lvl1pPr algn="ctr" defTabSz="609417" rtl="0" eaLnBrk="1" latinLnBrk="0" hangingPunct="1">
              <a:spcBef>
                <a:spcPct val="0"/>
              </a:spcBef>
              <a:buNone/>
              <a:defRPr sz="2932" kern="1200">
                <a:solidFill>
                  <a:schemeClr val="tx1"/>
                </a:solidFill>
                <a:latin typeface="+mj-lt"/>
                <a:ea typeface="+mj-ea"/>
                <a:cs typeface="+mj-cs"/>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604D07E-E977-A3AA-DEEB-F535E408A7BE}"/>
              </a:ext>
            </a:extLst>
          </p:cNvPr>
          <p:cNvSpPr txBox="1">
            <a:spLocks/>
          </p:cNvSpPr>
          <p:nvPr/>
        </p:nvSpPr>
        <p:spPr>
          <a:xfrm>
            <a:off x="609521" y="1600572"/>
            <a:ext cx="10971372" cy="4527011"/>
          </a:xfrm>
          <a:prstGeom prst="rect">
            <a:avLst/>
          </a:prstGeom>
        </p:spPr>
        <p:txBody>
          <a:bodyPr vert="horz" lIns="91436" tIns="45718" rIns="91436" bIns="45718" rtlCol="0">
            <a:normAutofit/>
          </a:bodyPr>
          <a:lstStyle>
            <a:lvl1pPr marL="228531" indent="-228531" algn="l" defTabSz="609417"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151" indent="-190443" algn="l" defTabSz="609417" rtl="0" eaLnBrk="1" latinLnBrk="0" hangingPunct="1">
              <a:spcBef>
                <a:spcPct val="20000"/>
              </a:spcBef>
              <a:buFont typeface="Arial" pitchFamily="34" charset="0"/>
              <a:buChar char="–"/>
              <a:defRPr sz="1866" kern="1200">
                <a:solidFill>
                  <a:schemeClr val="tx1"/>
                </a:solidFill>
                <a:latin typeface="+mn-lt"/>
                <a:ea typeface="+mn-ea"/>
                <a:cs typeface="+mn-cs"/>
              </a:defRPr>
            </a:lvl2pPr>
            <a:lvl3pPr marL="761772" indent="-152355" algn="l" defTabSz="609417"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480" indent="-152355" algn="l" defTabSz="609417"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189" indent="-152355" algn="l" defTabSz="609417"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5897" indent="-152355" algn="l" defTabSz="609417"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0606" indent="-152355" algn="l" defTabSz="609417"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5314" indent="-152355" algn="l" defTabSz="609417"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023" indent="-152355" algn="l" defTabSz="609417"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596703-6BEC-586C-E1DF-9B25B8C91737}"/>
              </a:ext>
            </a:extLst>
          </p:cNvPr>
          <p:cNvSpPr txBox="1">
            <a:spLocks/>
          </p:cNvSpPr>
          <p:nvPr/>
        </p:nvSpPr>
        <p:spPr>
          <a:xfrm>
            <a:off x="609521" y="6357825"/>
            <a:ext cx="2844430" cy="365210"/>
          </a:xfrm>
          <a:prstGeom prst="rect">
            <a:avLst/>
          </a:prstGeom>
        </p:spPr>
        <p:txBody>
          <a:bodyPr vert="horz" lIns="91436" tIns="45718" rIns="91436" bIns="45718" rtlCol="0" anchor="ctr"/>
          <a:lstStyle>
            <a:defPPr>
              <a:defRPr lang="en-US"/>
            </a:defPPr>
            <a:lvl1pPr marL="0" algn="l"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196EC2F-0988-4314-AD4B-24FF16D7B45E}" type="datetime1">
              <a:rPr lang="en-US" altLang="zh-CN" smtClean="0">
                <a:solidFill>
                  <a:prstClr val="black">
                    <a:tint val="75000"/>
                  </a:prstClr>
                </a:solidFill>
              </a:rPr>
              <a:pPr>
                <a:defRPr/>
              </a:pPr>
              <a:t>9/24/2025</a:t>
            </a:fld>
            <a:endParaRPr lang="en-US" dirty="0">
              <a:solidFill>
                <a:prstClr val="black">
                  <a:tint val="75000"/>
                </a:prstClr>
              </a:solidFill>
            </a:endParaRPr>
          </a:p>
        </p:txBody>
      </p:sp>
      <p:sp>
        <p:nvSpPr>
          <p:cNvPr id="5" name="Slide Number Placeholder 5">
            <a:extLst>
              <a:ext uri="{FF2B5EF4-FFF2-40B4-BE49-F238E27FC236}">
                <a16:creationId xmlns:a16="http://schemas.microsoft.com/office/drawing/2014/main" id="{33F216B0-0EF4-533B-3C4B-93648D4A6B2D}"/>
              </a:ext>
            </a:extLst>
          </p:cNvPr>
          <p:cNvSpPr txBox="1">
            <a:spLocks/>
          </p:cNvSpPr>
          <p:nvPr/>
        </p:nvSpPr>
        <p:spPr>
          <a:xfrm>
            <a:off x="8736463" y="6357825"/>
            <a:ext cx="2844430" cy="365210"/>
          </a:xfrm>
          <a:prstGeom prst="rect">
            <a:avLst/>
          </a:prstGeom>
        </p:spPr>
        <p:txBody>
          <a:bodyPr vert="horz" lIns="91436" tIns="45718" rIns="91436" bIns="45718" rtlCol="0" anchor="ctr"/>
          <a:lstStyle>
            <a:defPPr>
              <a:defRPr lang="en-US"/>
            </a:defPPr>
            <a:lvl1pPr marL="0" algn="r"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601EE9E8-4134-49B0-9AA7-3089E6521627}" type="slidenum">
              <a:rPr lang="en-US" smtClean="0">
                <a:solidFill>
                  <a:prstClr val="black">
                    <a:tint val="75000"/>
                  </a:prstClr>
                </a:solidFill>
              </a:rPr>
              <a:pPr>
                <a:defRPr/>
              </a:pPr>
              <a:t>4</a:t>
            </a:fld>
            <a:endParaRPr lang="en-US" dirty="0">
              <a:solidFill>
                <a:prstClr val="black">
                  <a:tint val="75000"/>
                </a:prstClr>
              </a:solidFill>
            </a:endParaRPr>
          </a:p>
        </p:txBody>
      </p:sp>
      <p:pic>
        <p:nvPicPr>
          <p:cNvPr id="6" name="Picture 5">
            <a:extLst>
              <a:ext uri="{FF2B5EF4-FFF2-40B4-BE49-F238E27FC236}">
                <a16:creationId xmlns:a16="http://schemas.microsoft.com/office/drawing/2014/main" id="{A37307FB-F7DF-4A2C-DABC-9597A88058AD}"/>
              </a:ext>
            </a:extLst>
          </p:cNvPr>
          <p:cNvPicPr>
            <a:picLocks noChangeAspect="1"/>
          </p:cNvPicPr>
          <p:nvPr/>
        </p:nvPicPr>
        <p:blipFill>
          <a:blip r:embed="rId2"/>
          <a:stretch>
            <a:fillRect/>
          </a:stretch>
        </p:blipFill>
        <p:spPr>
          <a:xfrm>
            <a:off x="-1" y="0"/>
            <a:ext cx="12190413" cy="6859588"/>
          </a:xfrm>
          <a:prstGeom prst="rect">
            <a:avLst/>
          </a:prstGeom>
        </p:spPr>
      </p:pic>
      <p:sp>
        <p:nvSpPr>
          <p:cNvPr id="7" name="Rectangle: Rounded Corners 6">
            <a:extLst>
              <a:ext uri="{FF2B5EF4-FFF2-40B4-BE49-F238E27FC236}">
                <a16:creationId xmlns:a16="http://schemas.microsoft.com/office/drawing/2014/main" id="{1C406676-DC5B-FB12-76D2-2522A068A7FA}"/>
              </a:ext>
            </a:extLst>
          </p:cNvPr>
          <p:cNvSpPr/>
          <p:nvPr/>
        </p:nvSpPr>
        <p:spPr>
          <a:xfrm>
            <a:off x="441434" y="367862"/>
            <a:ext cx="11508828" cy="6211614"/>
          </a:xfrm>
          <a:prstGeom prst="roundRect">
            <a:avLst/>
          </a:prstGeom>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descr="A round pink circle with white text and a black background&#10;&#10;AI-generated content may be incorrect.">
            <a:extLst>
              <a:ext uri="{FF2B5EF4-FFF2-40B4-BE49-F238E27FC236}">
                <a16:creationId xmlns:a16="http://schemas.microsoft.com/office/drawing/2014/main" id="{1CD278BF-24ED-657A-DCBB-16DAD7C7E4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1579" y="123931"/>
            <a:ext cx="1515683" cy="1515683"/>
          </a:xfrm>
          <a:prstGeom prst="rect">
            <a:avLst/>
          </a:prstGeom>
        </p:spPr>
      </p:pic>
      <p:pic>
        <p:nvPicPr>
          <p:cNvPr id="9" name="Picture 8" descr="A group of people sitting on a couch&#10;&#10;Description automatically generated with low confidence">
            <a:extLst>
              <a:ext uri="{FF2B5EF4-FFF2-40B4-BE49-F238E27FC236}">
                <a16:creationId xmlns:a16="http://schemas.microsoft.com/office/drawing/2014/main" id="{8373E661-5316-CD17-721A-5CDA4EDC41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0675" y="1232809"/>
            <a:ext cx="9740293" cy="5482316"/>
          </a:xfrm>
          <a:prstGeom prst="rect">
            <a:avLst/>
          </a:prstGeom>
        </p:spPr>
      </p:pic>
      <p:grpSp>
        <p:nvGrpSpPr>
          <p:cNvPr id="10" name="Group 9">
            <a:extLst>
              <a:ext uri="{FF2B5EF4-FFF2-40B4-BE49-F238E27FC236}">
                <a16:creationId xmlns:a16="http://schemas.microsoft.com/office/drawing/2014/main" id="{CAAA2B5B-1263-A83A-E37C-AC4C2D9DA9C9}"/>
              </a:ext>
            </a:extLst>
          </p:cNvPr>
          <p:cNvGrpSpPr/>
          <p:nvPr/>
        </p:nvGrpSpPr>
        <p:grpSpPr>
          <a:xfrm>
            <a:off x="320796" y="-369268"/>
            <a:ext cx="11787450" cy="2028696"/>
            <a:chOff x="120771" y="4707557"/>
            <a:chExt cx="11787450" cy="2028696"/>
          </a:xfrm>
        </p:grpSpPr>
        <p:sp>
          <p:nvSpPr>
            <p:cNvPr id="11" name="Rectangle: Rounded Corners 8">
              <a:extLst>
                <a:ext uri="{FF2B5EF4-FFF2-40B4-BE49-F238E27FC236}">
                  <a16:creationId xmlns:a16="http://schemas.microsoft.com/office/drawing/2014/main" id="{A04EF957-F556-5D00-68E8-9212A220BBAF}"/>
                </a:ext>
              </a:extLst>
            </p:cNvPr>
            <p:cNvSpPr/>
            <p:nvPr/>
          </p:nvSpPr>
          <p:spPr>
            <a:xfrm>
              <a:off x="416036" y="5330085"/>
              <a:ext cx="11492185" cy="718290"/>
            </a:xfrm>
            <a:custGeom>
              <a:avLst/>
              <a:gdLst>
                <a:gd name="connsiteX0" fmla="*/ 0 w 11492185"/>
                <a:gd name="connsiteY0" fmla="*/ 71900 h 718290"/>
                <a:gd name="connsiteX1" fmla="*/ 492431 w 11492185"/>
                <a:gd name="connsiteY1" fmla="*/ 0 h 718290"/>
                <a:gd name="connsiteX2" fmla="*/ 10999753 w 11492185"/>
                <a:gd name="connsiteY2" fmla="*/ 0 h 718290"/>
                <a:gd name="connsiteX3" fmla="*/ 11492185 w 11492185"/>
                <a:gd name="connsiteY3" fmla="*/ 71900 h 718290"/>
                <a:gd name="connsiteX4" fmla="*/ 11492185 w 11492185"/>
                <a:gd name="connsiteY4" fmla="*/ 646388 h 718290"/>
                <a:gd name="connsiteX5" fmla="*/ 10999753 w 11492185"/>
                <a:gd name="connsiteY5" fmla="*/ 718290 h 718290"/>
                <a:gd name="connsiteX6" fmla="*/ 492431 w 11492185"/>
                <a:gd name="connsiteY6" fmla="*/ 718290 h 718290"/>
                <a:gd name="connsiteX7" fmla="*/ 0 w 11492185"/>
                <a:gd name="connsiteY7" fmla="*/ 646388 h 718290"/>
                <a:gd name="connsiteX8" fmla="*/ 0 w 11492185"/>
                <a:gd name="connsiteY8" fmla="*/ 71900 h 718290"/>
                <a:gd name="connsiteX0" fmla="*/ 0 w 11492185"/>
                <a:gd name="connsiteY0" fmla="*/ 71900 h 718290"/>
                <a:gd name="connsiteX1" fmla="*/ 492431 w 11492185"/>
                <a:gd name="connsiteY1" fmla="*/ 0 h 718290"/>
                <a:gd name="connsiteX2" fmla="*/ 10999753 w 11492185"/>
                <a:gd name="connsiteY2" fmla="*/ 0 h 718290"/>
                <a:gd name="connsiteX3" fmla="*/ 11492185 w 11492185"/>
                <a:gd name="connsiteY3" fmla="*/ 71900 h 718290"/>
                <a:gd name="connsiteX4" fmla="*/ 11492185 w 11492185"/>
                <a:gd name="connsiteY4" fmla="*/ 646388 h 718290"/>
                <a:gd name="connsiteX5" fmla="*/ 10999753 w 11492185"/>
                <a:gd name="connsiteY5" fmla="*/ 718290 h 718290"/>
                <a:gd name="connsiteX6" fmla="*/ 492431 w 11492185"/>
                <a:gd name="connsiteY6" fmla="*/ 718290 h 718290"/>
                <a:gd name="connsiteX7" fmla="*/ 0 w 11492185"/>
                <a:gd name="connsiteY7" fmla="*/ 646388 h 718290"/>
                <a:gd name="connsiteX8" fmla="*/ 0 w 11492185"/>
                <a:gd name="connsiteY8" fmla="*/ 71900 h 718290"/>
                <a:gd name="connsiteX0" fmla="*/ 0 w 11492185"/>
                <a:gd name="connsiteY0" fmla="*/ 71900 h 718290"/>
                <a:gd name="connsiteX1" fmla="*/ 492431 w 11492185"/>
                <a:gd name="connsiteY1" fmla="*/ 0 h 718290"/>
                <a:gd name="connsiteX2" fmla="*/ 10999753 w 11492185"/>
                <a:gd name="connsiteY2" fmla="*/ 0 h 718290"/>
                <a:gd name="connsiteX3" fmla="*/ 11492185 w 11492185"/>
                <a:gd name="connsiteY3" fmla="*/ 71900 h 718290"/>
                <a:gd name="connsiteX4" fmla="*/ 11492185 w 11492185"/>
                <a:gd name="connsiteY4" fmla="*/ 646388 h 718290"/>
                <a:gd name="connsiteX5" fmla="*/ 10999753 w 11492185"/>
                <a:gd name="connsiteY5" fmla="*/ 718290 h 718290"/>
                <a:gd name="connsiteX6" fmla="*/ 492431 w 11492185"/>
                <a:gd name="connsiteY6" fmla="*/ 718290 h 718290"/>
                <a:gd name="connsiteX7" fmla="*/ 0 w 11492185"/>
                <a:gd name="connsiteY7" fmla="*/ 646388 h 718290"/>
                <a:gd name="connsiteX8" fmla="*/ 0 w 11492185"/>
                <a:gd name="connsiteY8" fmla="*/ 71900 h 718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2185" h="718290" fill="none" extrusionOk="0">
                  <a:moveTo>
                    <a:pt x="0" y="71900"/>
                  </a:moveTo>
                  <a:cubicBezTo>
                    <a:pt x="2903" y="47039"/>
                    <a:pt x="291577" y="-21836"/>
                    <a:pt x="492431" y="0"/>
                  </a:cubicBezTo>
                  <a:cubicBezTo>
                    <a:pt x="3874849" y="32187"/>
                    <a:pt x="8592673" y="-265676"/>
                    <a:pt x="10999753" y="0"/>
                  </a:cubicBezTo>
                  <a:cubicBezTo>
                    <a:pt x="11243008" y="-1406"/>
                    <a:pt x="11528958" y="19794"/>
                    <a:pt x="11492185" y="71900"/>
                  </a:cubicBezTo>
                  <a:cubicBezTo>
                    <a:pt x="11498088" y="298038"/>
                    <a:pt x="11683946" y="437059"/>
                    <a:pt x="11492185" y="646388"/>
                  </a:cubicBezTo>
                  <a:cubicBezTo>
                    <a:pt x="11438217" y="716810"/>
                    <a:pt x="11321224" y="717185"/>
                    <a:pt x="10999753" y="718290"/>
                  </a:cubicBezTo>
                  <a:cubicBezTo>
                    <a:pt x="6735966" y="606336"/>
                    <a:pt x="4274134" y="692057"/>
                    <a:pt x="492431" y="718290"/>
                  </a:cubicBezTo>
                  <a:cubicBezTo>
                    <a:pt x="211778" y="704517"/>
                    <a:pt x="828" y="703484"/>
                    <a:pt x="0" y="646388"/>
                  </a:cubicBezTo>
                  <a:cubicBezTo>
                    <a:pt x="-257974" y="377810"/>
                    <a:pt x="5853" y="247222"/>
                    <a:pt x="0" y="71900"/>
                  </a:cubicBezTo>
                  <a:close/>
                </a:path>
                <a:path w="11492185" h="718290" stroke="0" extrusionOk="0">
                  <a:moveTo>
                    <a:pt x="0" y="71900"/>
                  </a:moveTo>
                  <a:cubicBezTo>
                    <a:pt x="-53375" y="55548"/>
                    <a:pt x="258780" y="-21932"/>
                    <a:pt x="492431" y="0"/>
                  </a:cubicBezTo>
                  <a:cubicBezTo>
                    <a:pt x="3913412" y="-537635"/>
                    <a:pt x="5811797" y="171448"/>
                    <a:pt x="10999753" y="0"/>
                  </a:cubicBezTo>
                  <a:cubicBezTo>
                    <a:pt x="11229992" y="-664"/>
                    <a:pt x="11508495" y="38605"/>
                    <a:pt x="11492185" y="71900"/>
                  </a:cubicBezTo>
                  <a:cubicBezTo>
                    <a:pt x="11463769" y="240536"/>
                    <a:pt x="11786075" y="480265"/>
                    <a:pt x="11492185" y="646388"/>
                  </a:cubicBezTo>
                  <a:cubicBezTo>
                    <a:pt x="11505371" y="697400"/>
                    <a:pt x="11198779" y="707129"/>
                    <a:pt x="10999753" y="718290"/>
                  </a:cubicBezTo>
                  <a:cubicBezTo>
                    <a:pt x="7610288" y="771009"/>
                    <a:pt x="5060308" y="963728"/>
                    <a:pt x="492431" y="718290"/>
                  </a:cubicBezTo>
                  <a:cubicBezTo>
                    <a:pt x="207714" y="702277"/>
                    <a:pt x="6346" y="681905"/>
                    <a:pt x="0" y="646388"/>
                  </a:cubicBezTo>
                  <a:cubicBezTo>
                    <a:pt x="-236161" y="450853"/>
                    <a:pt x="-186956" y="302393"/>
                    <a:pt x="0" y="71900"/>
                  </a:cubicBezTo>
                  <a:close/>
                </a:path>
                <a:path w="11492185" h="718290" fill="none" stroke="0" extrusionOk="0">
                  <a:moveTo>
                    <a:pt x="0" y="71900"/>
                  </a:moveTo>
                  <a:cubicBezTo>
                    <a:pt x="-31259" y="-15551"/>
                    <a:pt x="240607" y="3940"/>
                    <a:pt x="492431" y="0"/>
                  </a:cubicBezTo>
                  <a:cubicBezTo>
                    <a:pt x="3909107" y="-53031"/>
                    <a:pt x="8699978" y="-42511"/>
                    <a:pt x="10999753" y="0"/>
                  </a:cubicBezTo>
                  <a:cubicBezTo>
                    <a:pt x="11236619" y="629"/>
                    <a:pt x="11524611" y="32606"/>
                    <a:pt x="11492185" y="71900"/>
                  </a:cubicBezTo>
                  <a:cubicBezTo>
                    <a:pt x="11456531" y="357166"/>
                    <a:pt x="11689080" y="417971"/>
                    <a:pt x="11492185" y="646388"/>
                  </a:cubicBezTo>
                  <a:cubicBezTo>
                    <a:pt x="11457956" y="708252"/>
                    <a:pt x="11285545" y="701099"/>
                    <a:pt x="10999753" y="718290"/>
                  </a:cubicBezTo>
                  <a:cubicBezTo>
                    <a:pt x="8074362" y="585016"/>
                    <a:pt x="5776039" y="681838"/>
                    <a:pt x="492431" y="718290"/>
                  </a:cubicBezTo>
                  <a:cubicBezTo>
                    <a:pt x="213365" y="714774"/>
                    <a:pt x="17828" y="690994"/>
                    <a:pt x="0" y="646388"/>
                  </a:cubicBezTo>
                  <a:cubicBezTo>
                    <a:pt x="-232950" y="439825"/>
                    <a:pt x="-10303" y="281902"/>
                    <a:pt x="0" y="71900"/>
                  </a:cubicBezTo>
                  <a:close/>
                </a:path>
                <a:path w="11492185" h="718290" fill="none" stroke="0" extrusionOk="0">
                  <a:moveTo>
                    <a:pt x="0" y="71900"/>
                  </a:moveTo>
                  <a:cubicBezTo>
                    <a:pt x="990" y="27160"/>
                    <a:pt x="289921" y="925"/>
                    <a:pt x="492431" y="0"/>
                  </a:cubicBezTo>
                  <a:cubicBezTo>
                    <a:pt x="3595003" y="342914"/>
                    <a:pt x="8776789" y="-310062"/>
                    <a:pt x="10999753" y="0"/>
                  </a:cubicBezTo>
                  <a:cubicBezTo>
                    <a:pt x="11245349" y="-727"/>
                    <a:pt x="11527441" y="32937"/>
                    <a:pt x="11492185" y="71900"/>
                  </a:cubicBezTo>
                  <a:cubicBezTo>
                    <a:pt x="11461512" y="346722"/>
                    <a:pt x="11685646" y="426442"/>
                    <a:pt x="11492185" y="646388"/>
                  </a:cubicBezTo>
                  <a:cubicBezTo>
                    <a:pt x="11446184" y="715461"/>
                    <a:pt x="11278011" y="695958"/>
                    <a:pt x="10999753" y="718290"/>
                  </a:cubicBezTo>
                  <a:cubicBezTo>
                    <a:pt x="6730124" y="655021"/>
                    <a:pt x="3632028" y="580464"/>
                    <a:pt x="492431" y="718290"/>
                  </a:cubicBezTo>
                  <a:cubicBezTo>
                    <a:pt x="209134" y="701624"/>
                    <a:pt x="3503" y="696933"/>
                    <a:pt x="0" y="646388"/>
                  </a:cubicBezTo>
                  <a:cubicBezTo>
                    <a:pt x="-260812" y="412348"/>
                    <a:pt x="-5650" y="258897"/>
                    <a:pt x="0" y="71900"/>
                  </a:cubicBezTo>
                  <a:close/>
                </a:path>
              </a:pathLst>
            </a:custGeom>
            <a:solidFill>
              <a:schemeClr val="accent5">
                <a:lumMod val="20000"/>
                <a:lumOff val="80000"/>
              </a:schemeClr>
            </a:solidFill>
            <a:ln w="38100">
              <a:noFill/>
              <a:extLst>
                <a:ext uri="{C807C97D-BFC1-408E-A445-0C87EB9F89A2}">
                  <ask:lineSketchStyleProps xmlns:ask="http://schemas.microsoft.com/office/drawing/2018/sketchyshapes" xmlns="" sd="3694780287">
                    <a:custGeom>
                      <a:avLst/>
                      <a:gdLst>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2185" h="1410594" fill="none" extrusionOk="0">
                          <a:moveTo>
                            <a:pt x="0" y="141200"/>
                          </a:moveTo>
                          <a:cubicBezTo>
                            <a:pt x="2328" y="81105"/>
                            <a:pt x="276168" y="-20606"/>
                            <a:pt x="492431" y="0"/>
                          </a:cubicBezTo>
                          <a:cubicBezTo>
                            <a:pt x="3732908" y="58857"/>
                            <a:pt x="8516863" y="-297846"/>
                            <a:pt x="10999753" y="0"/>
                          </a:cubicBezTo>
                          <a:cubicBezTo>
                            <a:pt x="11246633" y="-1572"/>
                            <a:pt x="11521992" y="50014"/>
                            <a:pt x="11492185" y="141200"/>
                          </a:cubicBezTo>
                          <a:cubicBezTo>
                            <a:pt x="11466057" y="615349"/>
                            <a:pt x="11663738" y="812528"/>
                            <a:pt x="11492185" y="1269393"/>
                          </a:cubicBezTo>
                          <a:cubicBezTo>
                            <a:pt x="11457709" y="1367029"/>
                            <a:pt x="11298626" y="1410021"/>
                            <a:pt x="10999753" y="1410594"/>
                          </a:cubicBezTo>
                          <a:cubicBezTo>
                            <a:pt x="8251673" y="1372646"/>
                            <a:pt x="5428775" y="1371744"/>
                            <a:pt x="492431" y="1410594"/>
                          </a:cubicBezTo>
                          <a:cubicBezTo>
                            <a:pt x="212441" y="1391872"/>
                            <a:pt x="685" y="1368196"/>
                            <a:pt x="0" y="1269393"/>
                          </a:cubicBezTo>
                          <a:cubicBezTo>
                            <a:pt x="-246197" y="791364"/>
                            <a:pt x="-19186" y="507647"/>
                            <a:pt x="0" y="141200"/>
                          </a:cubicBezTo>
                          <a:close/>
                        </a:path>
                        <a:path w="11492185" h="1410594" stroke="0" extrusionOk="0">
                          <a:moveTo>
                            <a:pt x="0" y="141200"/>
                          </a:moveTo>
                          <a:cubicBezTo>
                            <a:pt x="-34395" y="78498"/>
                            <a:pt x="253351" y="-17696"/>
                            <a:pt x="492431" y="0"/>
                          </a:cubicBezTo>
                          <a:cubicBezTo>
                            <a:pt x="3875552" y="-471940"/>
                            <a:pt x="5836489" y="266642"/>
                            <a:pt x="10999753" y="0"/>
                          </a:cubicBezTo>
                          <a:cubicBezTo>
                            <a:pt x="11231300" y="-795"/>
                            <a:pt x="11509006" y="70932"/>
                            <a:pt x="11492185" y="141200"/>
                          </a:cubicBezTo>
                          <a:cubicBezTo>
                            <a:pt x="11443028" y="460298"/>
                            <a:pt x="11767935" y="879870"/>
                            <a:pt x="11492185" y="1269393"/>
                          </a:cubicBezTo>
                          <a:cubicBezTo>
                            <a:pt x="11495239" y="1363290"/>
                            <a:pt x="11233506" y="1402547"/>
                            <a:pt x="10999753" y="1410594"/>
                          </a:cubicBezTo>
                          <a:cubicBezTo>
                            <a:pt x="8054751" y="1430955"/>
                            <a:pt x="5047707" y="1270780"/>
                            <a:pt x="492431" y="1410594"/>
                          </a:cubicBezTo>
                          <a:cubicBezTo>
                            <a:pt x="204427" y="1389210"/>
                            <a:pt x="7129" y="1342554"/>
                            <a:pt x="0" y="1269393"/>
                          </a:cubicBezTo>
                          <a:cubicBezTo>
                            <a:pt x="-221019" y="846679"/>
                            <a:pt x="-183464" y="595104"/>
                            <a:pt x="0" y="141200"/>
                          </a:cubicBezTo>
                          <a:close/>
                        </a:path>
                        <a:path w="11492185" h="1410594" fill="none" stroke="0" extrusionOk="0">
                          <a:moveTo>
                            <a:pt x="0" y="141200"/>
                          </a:moveTo>
                          <a:cubicBezTo>
                            <a:pt x="-2716" y="28703"/>
                            <a:pt x="280327" y="9243"/>
                            <a:pt x="492431" y="0"/>
                          </a:cubicBezTo>
                          <a:cubicBezTo>
                            <a:pt x="3634274" y="128989"/>
                            <a:pt x="8750612" y="-259627"/>
                            <a:pt x="10999753" y="0"/>
                          </a:cubicBezTo>
                          <a:cubicBezTo>
                            <a:pt x="11235209" y="-214"/>
                            <a:pt x="11518154" y="68240"/>
                            <a:pt x="11492185" y="141200"/>
                          </a:cubicBezTo>
                          <a:cubicBezTo>
                            <a:pt x="11430485" y="655377"/>
                            <a:pt x="11683872" y="814366"/>
                            <a:pt x="11492185" y="1269393"/>
                          </a:cubicBezTo>
                          <a:cubicBezTo>
                            <a:pt x="11454309" y="1380192"/>
                            <a:pt x="11276995" y="1399577"/>
                            <a:pt x="10999753" y="1410594"/>
                          </a:cubicBezTo>
                          <a:cubicBezTo>
                            <a:pt x="8128084" y="1073702"/>
                            <a:pt x="5814095" y="947404"/>
                            <a:pt x="492431" y="1410594"/>
                          </a:cubicBezTo>
                          <a:cubicBezTo>
                            <a:pt x="210076" y="1390496"/>
                            <a:pt x="13861" y="1353204"/>
                            <a:pt x="0" y="1269393"/>
                          </a:cubicBezTo>
                          <a:cubicBezTo>
                            <a:pt x="-244538" y="849664"/>
                            <a:pt x="5415" y="527242"/>
                            <a:pt x="0" y="1412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思源黑体 Medium"/>
                <a:cs typeface="+mn-cs"/>
              </a:endParaRPr>
            </a:p>
          </p:txBody>
        </p:sp>
        <p:sp>
          <p:nvSpPr>
            <p:cNvPr id="12" name="TextBox 11">
              <a:extLst>
                <a:ext uri="{FF2B5EF4-FFF2-40B4-BE49-F238E27FC236}">
                  <a16:creationId xmlns:a16="http://schemas.microsoft.com/office/drawing/2014/main" id="{412408BD-789B-3018-49C4-5E64E588F80B}"/>
                </a:ext>
              </a:extLst>
            </p:cNvPr>
            <p:cNvSpPr txBox="1"/>
            <p:nvPr/>
          </p:nvSpPr>
          <p:spPr>
            <a:xfrm>
              <a:off x="1952625" y="5319201"/>
              <a:ext cx="9873128" cy="646331"/>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Quan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sát</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hình</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và</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cho</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biết</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gia</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đình</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Hoa</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có</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những</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ai?</a:t>
              </a:r>
            </a:p>
          </p:txBody>
        </p:sp>
        <p:grpSp>
          <p:nvGrpSpPr>
            <p:cNvPr id="13" name="Group 12">
              <a:extLst>
                <a:ext uri="{FF2B5EF4-FFF2-40B4-BE49-F238E27FC236}">
                  <a16:creationId xmlns:a16="http://schemas.microsoft.com/office/drawing/2014/main" id="{443D068D-4244-6820-A98B-56F7A34F9F16}"/>
                </a:ext>
              </a:extLst>
            </p:cNvPr>
            <p:cNvGrpSpPr/>
            <p:nvPr/>
          </p:nvGrpSpPr>
          <p:grpSpPr>
            <a:xfrm>
              <a:off x="120771" y="4707557"/>
              <a:ext cx="1908054" cy="2028696"/>
              <a:chOff x="3109913" y="390525"/>
              <a:chExt cx="5516411" cy="6275388"/>
            </a:xfrm>
          </p:grpSpPr>
          <p:sp>
            <p:nvSpPr>
              <p:cNvPr id="14" name="Oval 10">
                <a:extLst>
                  <a:ext uri="{FF2B5EF4-FFF2-40B4-BE49-F238E27FC236}">
                    <a16:creationId xmlns:a16="http://schemas.microsoft.com/office/drawing/2014/main" id="{31FA376C-2E45-74C8-31E6-B4AA916B1459}"/>
                  </a:ext>
                </a:extLst>
              </p:cNvPr>
              <p:cNvSpPr>
                <a:spLocks noChangeArrowheads="1"/>
              </p:cNvSpPr>
              <p:nvPr/>
            </p:nvSpPr>
            <p:spPr bwMode="auto">
              <a:xfrm>
                <a:off x="3109913" y="390525"/>
                <a:ext cx="5516411" cy="596899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 name="Oval 11">
                <a:extLst>
                  <a:ext uri="{FF2B5EF4-FFF2-40B4-BE49-F238E27FC236}">
                    <a16:creationId xmlns:a16="http://schemas.microsoft.com/office/drawing/2014/main" id="{7745B127-FE33-309E-E391-A612613F8F1F}"/>
                  </a:ext>
                </a:extLst>
              </p:cNvPr>
              <p:cNvSpPr>
                <a:spLocks noChangeArrowheads="1"/>
              </p:cNvSpPr>
              <p:nvPr/>
            </p:nvSpPr>
            <p:spPr bwMode="auto">
              <a:xfrm>
                <a:off x="5062538" y="6443663"/>
                <a:ext cx="2368550" cy="222250"/>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 name="Freeform 12">
                <a:extLst>
                  <a:ext uri="{FF2B5EF4-FFF2-40B4-BE49-F238E27FC236}">
                    <a16:creationId xmlns:a16="http://schemas.microsoft.com/office/drawing/2014/main" id="{858B8DC2-8578-683C-F580-2EBD64E607BE}"/>
                  </a:ext>
                </a:extLst>
              </p:cNvPr>
              <p:cNvSpPr>
                <a:spLocks/>
              </p:cNvSpPr>
              <p:nvPr/>
            </p:nvSpPr>
            <p:spPr bwMode="auto">
              <a:xfrm>
                <a:off x="7035801" y="3282950"/>
                <a:ext cx="1123950" cy="1465263"/>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 name="Freeform 13">
                <a:extLst>
                  <a:ext uri="{FF2B5EF4-FFF2-40B4-BE49-F238E27FC236}">
                    <a16:creationId xmlns:a16="http://schemas.microsoft.com/office/drawing/2014/main" id="{D12F906D-2E1E-08D0-3255-1C8F5F2EEBBB}"/>
                  </a:ext>
                </a:extLst>
              </p:cNvPr>
              <p:cNvSpPr>
                <a:spLocks/>
              </p:cNvSpPr>
              <p:nvPr/>
            </p:nvSpPr>
            <p:spPr bwMode="auto">
              <a:xfrm>
                <a:off x="7040563" y="3608388"/>
                <a:ext cx="912813" cy="1139825"/>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 name="Freeform 14">
                <a:extLst>
                  <a:ext uri="{FF2B5EF4-FFF2-40B4-BE49-F238E27FC236}">
                    <a16:creationId xmlns:a16="http://schemas.microsoft.com/office/drawing/2014/main" id="{49EEE8CE-110F-6F93-22AF-6F5249D53517}"/>
                  </a:ext>
                </a:extLst>
              </p:cNvPr>
              <p:cNvSpPr>
                <a:spLocks/>
              </p:cNvSpPr>
              <p:nvPr/>
            </p:nvSpPr>
            <p:spPr bwMode="auto">
              <a:xfrm>
                <a:off x="7645401" y="3308350"/>
                <a:ext cx="423863" cy="952500"/>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 name="Freeform 15">
                <a:extLst>
                  <a:ext uri="{FF2B5EF4-FFF2-40B4-BE49-F238E27FC236}">
                    <a16:creationId xmlns:a16="http://schemas.microsoft.com/office/drawing/2014/main" id="{644AF8AF-5AFB-4F0C-53AD-EFC50688BE97}"/>
                  </a:ext>
                </a:extLst>
              </p:cNvPr>
              <p:cNvSpPr>
                <a:spLocks/>
              </p:cNvSpPr>
              <p:nvPr/>
            </p:nvSpPr>
            <p:spPr bwMode="auto">
              <a:xfrm>
                <a:off x="7639051" y="3252788"/>
                <a:ext cx="434975" cy="809625"/>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 name="Freeform 16">
                <a:extLst>
                  <a:ext uri="{FF2B5EF4-FFF2-40B4-BE49-F238E27FC236}">
                    <a16:creationId xmlns:a16="http://schemas.microsoft.com/office/drawing/2014/main" id="{64C2237D-6F53-C078-45DB-11131F9F1908}"/>
                  </a:ext>
                </a:extLst>
              </p:cNvPr>
              <p:cNvSpPr>
                <a:spLocks/>
              </p:cNvSpPr>
              <p:nvPr/>
            </p:nvSpPr>
            <p:spPr bwMode="auto">
              <a:xfrm>
                <a:off x="7478713" y="3673475"/>
                <a:ext cx="133350" cy="274638"/>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 name="Freeform 17">
                <a:extLst>
                  <a:ext uri="{FF2B5EF4-FFF2-40B4-BE49-F238E27FC236}">
                    <a16:creationId xmlns:a16="http://schemas.microsoft.com/office/drawing/2014/main" id="{55FA3ABA-8C65-72CF-5058-01AA7E9E94E4}"/>
                  </a:ext>
                </a:extLst>
              </p:cNvPr>
              <p:cNvSpPr>
                <a:spLocks/>
              </p:cNvSpPr>
              <p:nvPr/>
            </p:nvSpPr>
            <p:spPr bwMode="auto">
              <a:xfrm>
                <a:off x="7362826" y="3730625"/>
                <a:ext cx="179388" cy="12223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 name="Freeform 18">
                <a:extLst>
                  <a:ext uri="{FF2B5EF4-FFF2-40B4-BE49-F238E27FC236}">
                    <a16:creationId xmlns:a16="http://schemas.microsoft.com/office/drawing/2014/main" id="{729D891E-DAB0-174C-9267-FB0801999B66}"/>
                  </a:ext>
                </a:extLst>
              </p:cNvPr>
              <p:cNvSpPr>
                <a:spLocks/>
              </p:cNvSpPr>
              <p:nvPr/>
            </p:nvSpPr>
            <p:spPr bwMode="auto">
              <a:xfrm>
                <a:off x="7021513" y="3943350"/>
                <a:ext cx="390525" cy="228600"/>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 name="Freeform 19">
                <a:extLst>
                  <a:ext uri="{FF2B5EF4-FFF2-40B4-BE49-F238E27FC236}">
                    <a16:creationId xmlns:a16="http://schemas.microsoft.com/office/drawing/2014/main" id="{A0C47CC8-6831-8580-FA6C-67BFFC075DA1}"/>
                  </a:ext>
                </a:extLst>
              </p:cNvPr>
              <p:cNvSpPr>
                <a:spLocks/>
              </p:cNvSpPr>
              <p:nvPr/>
            </p:nvSpPr>
            <p:spPr bwMode="auto">
              <a:xfrm>
                <a:off x="7786688" y="3937000"/>
                <a:ext cx="331788" cy="454025"/>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 name="Freeform 20">
                <a:extLst>
                  <a:ext uri="{FF2B5EF4-FFF2-40B4-BE49-F238E27FC236}">
                    <a16:creationId xmlns:a16="http://schemas.microsoft.com/office/drawing/2014/main" id="{F5CF2D0D-4866-8171-3510-890929E39651}"/>
                  </a:ext>
                </a:extLst>
              </p:cNvPr>
              <p:cNvSpPr>
                <a:spLocks/>
              </p:cNvSpPr>
              <p:nvPr/>
            </p:nvSpPr>
            <p:spPr bwMode="auto">
              <a:xfrm>
                <a:off x="7631113" y="4102100"/>
                <a:ext cx="98425" cy="198438"/>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 name="Freeform 21">
                <a:extLst>
                  <a:ext uri="{FF2B5EF4-FFF2-40B4-BE49-F238E27FC236}">
                    <a16:creationId xmlns:a16="http://schemas.microsoft.com/office/drawing/2014/main" id="{39D33193-3993-312A-22B5-36CACFCEA31C}"/>
                  </a:ext>
                </a:extLst>
              </p:cNvPr>
              <p:cNvSpPr>
                <a:spLocks/>
              </p:cNvSpPr>
              <p:nvPr/>
            </p:nvSpPr>
            <p:spPr bwMode="auto">
              <a:xfrm>
                <a:off x="7535863" y="4140200"/>
                <a:ext cx="153988" cy="92075"/>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 name="Freeform 22">
                <a:extLst>
                  <a:ext uri="{FF2B5EF4-FFF2-40B4-BE49-F238E27FC236}">
                    <a16:creationId xmlns:a16="http://schemas.microsoft.com/office/drawing/2014/main" id="{C318DEB9-EDC2-61E9-4868-58336E4E3873}"/>
                  </a:ext>
                </a:extLst>
              </p:cNvPr>
              <p:cNvSpPr>
                <a:spLocks/>
              </p:cNvSpPr>
              <p:nvPr/>
            </p:nvSpPr>
            <p:spPr bwMode="auto">
              <a:xfrm>
                <a:off x="7294563" y="4089400"/>
                <a:ext cx="469900" cy="407988"/>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 name="Freeform 23">
                <a:extLst>
                  <a:ext uri="{FF2B5EF4-FFF2-40B4-BE49-F238E27FC236}">
                    <a16:creationId xmlns:a16="http://schemas.microsoft.com/office/drawing/2014/main" id="{9D35AD9F-61D3-EF56-3A59-2AF17EC03CD6}"/>
                  </a:ext>
                </a:extLst>
              </p:cNvPr>
              <p:cNvSpPr>
                <a:spLocks/>
              </p:cNvSpPr>
              <p:nvPr/>
            </p:nvSpPr>
            <p:spPr bwMode="auto">
              <a:xfrm>
                <a:off x="7713663" y="4316413"/>
                <a:ext cx="163513" cy="104775"/>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 name="Freeform 24">
                <a:extLst>
                  <a:ext uri="{FF2B5EF4-FFF2-40B4-BE49-F238E27FC236}">
                    <a16:creationId xmlns:a16="http://schemas.microsoft.com/office/drawing/2014/main" id="{3F92AE2E-11DF-3844-0F0B-6EADA443F8C9}"/>
                  </a:ext>
                </a:extLst>
              </p:cNvPr>
              <p:cNvSpPr>
                <a:spLocks/>
              </p:cNvSpPr>
              <p:nvPr/>
            </p:nvSpPr>
            <p:spPr bwMode="auto">
              <a:xfrm>
                <a:off x="7653338" y="4281488"/>
                <a:ext cx="539750" cy="492125"/>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 name="Freeform 25">
                <a:extLst>
                  <a:ext uri="{FF2B5EF4-FFF2-40B4-BE49-F238E27FC236}">
                    <a16:creationId xmlns:a16="http://schemas.microsoft.com/office/drawing/2014/main" id="{4A51CC27-475C-C332-BA92-FC689CD33917}"/>
                  </a:ext>
                </a:extLst>
              </p:cNvPr>
              <p:cNvSpPr>
                <a:spLocks/>
              </p:cNvSpPr>
              <p:nvPr/>
            </p:nvSpPr>
            <p:spPr bwMode="auto">
              <a:xfrm>
                <a:off x="3960813" y="1608138"/>
                <a:ext cx="3779838" cy="2970213"/>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 name="Freeform 26">
                <a:extLst>
                  <a:ext uri="{FF2B5EF4-FFF2-40B4-BE49-F238E27FC236}">
                    <a16:creationId xmlns:a16="http://schemas.microsoft.com/office/drawing/2014/main" id="{E0D38358-AFD8-1EC0-2526-BEE8B0AF6B43}"/>
                  </a:ext>
                </a:extLst>
              </p:cNvPr>
              <p:cNvSpPr>
                <a:spLocks/>
              </p:cNvSpPr>
              <p:nvPr/>
            </p:nvSpPr>
            <p:spPr bwMode="auto">
              <a:xfrm>
                <a:off x="3902076" y="920750"/>
                <a:ext cx="3633788" cy="2465388"/>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 name="Freeform 27">
                <a:extLst>
                  <a:ext uri="{FF2B5EF4-FFF2-40B4-BE49-F238E27FC236}">
                    <a16:creationId xmlns:a16="http://schemas.microsoft.com/office/drawing/2014/main" id="{CEC3D90E-CCF5-F1B2-B6F8-856F875806E6}"/>
                  </a:ext>
                </a:extLst>
              </p:cNvPr>
              <p:cNvSpPr>
                <a:spLocks/>
              </p:cNvSpPr>
              <p:nvPr/>
            </p:nvSpPr>
            <p:spPr bwMode="auto">
              <a:xfrm>
                <a:off x="3924301" y="1520825"/>
                <a:ext cx="3611563" cy="1865313"/>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 name="Freeform 28">
                <a:extLst>
                  <a:ext uri="{FF2B5EF4-FFF2-40B4-BE49-F238E27FC236}">
                    <a16:creationId xmlns:a16="http://schemas.microsoft.com/office/drawing/2014/main" id="{05EC16E6-FE81-6C73-61B4-502D114AD363}"/>
                  </a:ext>
                </a:extLst>
              </p:cNvPr>
              <p:cNvSpPr>
                <a:spLocks/>
              </p:cNvSpPr>
              <p:nvPr/>
            </p:nvSpPr>
            <p:spPr bwMode="auto">
              <a:xfrm>
                <a:off x="4699001" y="3357563"/>
                <a:ext cx="566738" cy="452438"/>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 name="Freeform 29">
                <a:extLst>
                  <a:ext uri="{FF2B5EF4-FFF2-40B4-BE49-F238E27FC236}">
                    <a16:creationId xmlns:a16="http://schemas.microsoft.com/office/drawing/2014/main" id="{28722326-E49A-0E49-2498-E0C6CC3AC287}"/>
                  </a:ext>
                </a:extLst>
              </p:cNvPr>
              <p:cNvSpPr>
                <a:spLocks/>
              </p:cNvSpPr>
              <p:nvPr/>
            </p:nvSpPr>
            <p:spPr bwMode="auto">
              <a:xfrm>
                <a:off x="6400801" y="3036888"/>
                <a:ext cx="566738" cy="4508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 name="Freeform 30">
                <a:extLst>
                  <a:ext uri="{FF2B5EF4-FFF2-40B4-BE49-F238E27FC236}">
                    <a16:creationId xmlns:a16="http://schemas.microsoft.com/office/drawing/2014/main" id="{17B57377-20FE-ABA2-1A54-A5E38C45CCB7}"/>
                  </a:ext>
                </a:extLst>
              </p:cNvPr>
              <p:cNvSpPr>
                <a:spLocks/>
              </p:cNvSpPr>
              <p:nvPr/>
            </p:nvSpPr>
            <p:spPr bwMode="auto">
              <a:xfrm>
                <a:off x="5697538" y="3186113"/>
                <a:ext cx="227013" cy="144463"/>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 name="Freeform 31">
                <a:extLst>
                  <a:ext uri="{FF2B5EF4-FFF2-40B4-BE49-F238E27FC236}">
                    <a16:creationId xmlns:a16="http://schemas.microsoft.com/office/drawing/2014/main" id="{6CF4B4B0-7416-A754-5E29-72D516E2F58D}"/>
                  </a:ext>
                </a:extLst>
              </p:cNvPr>
              <p:cNvSpPr>
                <a:spLocks/>
              </p:cNvSpPr>
              <p:nvPr/>
            </p:nvSpPr>
            <p:spPr bwMode="auto">
              <a:xfrm>
                <a:off x="3635376" y="1096963"/>
                <a:ext cx="1565275" cy="2197100"/>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 name="Freeform 32">
                <a:extLst>
                  <a:ext uri="{FF2B5EF4-FFF2-40B4-BE49-F238E27FC236}">
                    <a16:creationId xmlns:a16="http://schemas.microsoft.com/office/drawing/2014/main" id="{B5CF6860-F1F9-2F99-E793-69F925AEEAA8}"/>
                  </a:ext>
                </a:extLst>
              </p:cNvPr>
              <p:cNvSpPr>
                <a:spLocks/>
              </p:cNvSpPr>
              <p:nvPr/>
            </p:nvSpPr>
            <p:spPr bwMode="auto">
              <a:xfrm>
                <a:off x="4289426" y="2405063"/>
                <a:ext cx="2943225" cy="968375"/>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 name="Freeform 33">
                <a:extLst>
                  <a:ext uri="{FF2B5EF4-FFF2-40B4-BE49-F238E27FC236}">
                    <a16:creationId xmlns:a16="http://schemas.microsoft.com/office/drawing/2014/main" id="{F1F494AA-10B6-9EEC-0DD0-1D7001421A03}"/>
                  </a:ext>
                </a:extLst>
              </p:cNvPr>
              <p:cNvSpPr>
                <a:spLocks/>
              </p:cNvSpPr>
              <p:nvPr/>
            </p:nvSpPr>
            <p:spPr bwMode="auto">
              <a:xfrm>
                <a:off x="4187826" y="3497263"/>
                <a:ext cx="293688" cy="460375"/>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 name="Freeform 34">
                <a:extLst>
                  <a:ext uri="{FF2B5EF4-FFF2-40B4-BE49-F238E27FC236}">
                    <a16:creationId xmlns:a16="http://schemas.microsoft.com/office/drawing/2014/main" id="{2F4D2D1D-E696-BAE8-1F8B-FA0140340D31}"/>
                  </a:ext>
                </a:extLst>
              </p:cNvPr>
              <p:cNvSpPr>
                <a:spLocks/>
              </p:cNvSpPr>
              <p:nvPr/>
            </p:nvSpPr>
            <p:spPr bwMode="auto">
              <a:xfrm>
                <a:off x="7227888" y="2925763"/>
                <a:ext cx="314325" cy="539750"/>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 name="Freeform 35">
                <a:extLst>
                  <a:ext uri="{FF2B5EF4-FFF2-40B4-BE49-F238E27FC236}">
                    <a16:creationId xmlns:a16="http://schemas.microsoft.com/office/drawing/2014/main" id="{986A52B5-D620-C413-22B7-EA708BE245F3}"/>
                  </a:ext>
                </a:extLst>
              </p:cNvPr>
              <p:cNvSpPr>
                <a:spLocks/>
              </p:cNvSpPr>
              <p:nvPr/>
            </p:nvSpPr>
            <p:spPr bwMode="auto">
              <a:xfrm>
                <a:off x="4937126" y="3351213"/>
                <a:ext cx="2322513" cy="2378075"/>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 name="Freeform 36">
                <a:extLst>
                  <a:ext uri="{FF2B5EF4-FFF2-40B4-BE49-F238E27FC236}">
                    <a16:creationId xmlns:a16="http://schemas.microsoft.com/office/drawing/2014/main" id="{566A1A29-98AF-6CA5-1167-A886257C72DB}"/>
                  </a:ext>
                </a:extLst>
              </p:cNvPr>
              <p:cNvSpPr>
                <a:spLocks/>
              </p:cNvSpPr>
              <p:nvPr/>
            </p:nvSpPr>
            <p:spPr bwMode="auto">
              <a:xfrm>
                <a:off x="5543551" y="5854700"/>
                <a:ext cx="1279525" cy="401638"/>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 name="Freeform 37">
                <a:extLst>
                  <a:ext uri="{FF2B5EF4-FFF2-40B4-BE49-F238E27FC236}">
                    <a16:creationId xmlns:a16="http://schemas.microsoft.com/office/drawing/2014/main" id="{5C5F3263-2C6C-79EE-4D93-5410A641B0C1}"/>
                  </a:ext>
                </a:extLst>
              </p:cNvPr>
              <p:cNvSpPr>
                <a:spLocks/>
              </p:cNvSpPr>
              <p:nvPr/>
            </p:nvSpPr>
            <p:spPr bwMode="auto">
              <a:xfrm>
                <a:off x="6489701" y="3851275"/>
                <a:ext cx="703263" cy="927100"/>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 name="Freeform 38">
                <a:extLst>
                  <a:ext uri="{FF2B5EF4-FFF2-40B4-BE49-F238E27FC236}">
                    <a16:creationId xmlns:a16="http://schemas.microsoft.com/office/drawing/2014/main" id="{A18B9BBF-7490-94B2-12B3-69767E3AFEF4}"/>
                  </a:ext>
                </a:extLst>
              </p:cNvPr>
              <p:cNvSpPr>
                <a:spLocks/>
              </p:cNvSpPr>
              <p:nvPr/>
            </p:nvSpPr>
            <p:spPr bwMode="auto">
              <a:xfrm>
                <a:off x="4962526" y="4548188"/>
                <a:ext cx="584200" cy="1184275"/>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 name="Freeform 39">
                <a:extLst>
                  <a:ext uri="{FF2B5EF4-FFF2-40B4-BE49-F238E27FC236}">
                    <a16:creationId xmlns:a16="http://schemas.microsoft.com/office/drawing/2014/main" id="{6AFA8060-E137-F025-E448-6A75018AD54B}"/>
                  </a:ext>
                </a:extLst>
              </p:cNvPr>
              <p:cNvSpPr>
                <a:spLocks/>
              </p:cNvSpPr>
              <p:nvPr/>
            </p:nvSpPr>
            <p:spPr bwMode="auto">
              <a:xfrm>
                <a:off x="5819776" y="5978525"/>
                <a:ext cx="354013" cy="231775"/>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 name="Freeform 40">
                <a:extLst>
                  <a:ext uri="{FF2B5EF4-FFF2-40B4-BE49-F238E27FC236}">
                    <a16:creationId xmlns:a16="http://schemas.microsoft.com/office/drawing/2014/main" id="{362782E1-22FD-242F-9671-D397F178DD29}"/>
                  </a:ext>
                </a:extLst>
              </p:cNvPr>
              <p:cNvSpPr>
                <a:spLocks/>
              </p:cNvSpPr>
              <p:nvPr/>
            </p:nvSpPr>
            <p:spPr bwMode="auto">
              <a:xfrm>
                <a:off x="6505576" y="5848350"/>
                <a:ext cx="314325" cy="311150"/>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 name="Freeform 41">
                <a:extLst>
                  <a:ext uri="{FF2B5EF4-FFF2-40B4-BE49-F238E27FC236}">
                    <a16:creationId xmlns:a16="http://schemas.microsoft.com/office/drawing/2014/main" id="{66DCDF97-D7A2-08F8-2D0C-AE802B6494BC}"/>
                  </a:ext>
                </a:extLst>
              </p:cNvPr>
              <p:cNvSpPr>
                <a:spLocks/>
              </p:cNvSpPr>
              <p:nvPr/>
            </p:nvSpPr>
            <p:spPr bwMode="auto">
              <a:xfrm>
                <a:off x="5607051" y="6119813"/>
                <a:ext cx="1220788" cy="485775"/>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 name="Freeform 42">
                <a:extLst>
                  <a:ext uri="{FF2B5EF4-FFF2-40B4-BE49-F238E27FC236}">
                    <a16:creationId xmlns:a16="http://schemas.microsoft.com/office/drawing/2014/main" id="{0C0E6CD9-5202-2670-3157-D391F9C9D4B0}"/>
                  </a:ext>
                </a:extLst>
              </p:cNvPr>
              <p:cNvSpPr>
                <a:spLocks/>
              </p:cNvSpPr>
              <p:nvPr/>
            </p:nvSpPr>
            <p:spPr bwMode="auto">
              <a:xfrm>
                <a:off x="5105401" y="4373563"/>
                <a:ext cx="2052638" cy="1647825"/>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 name="Freeform 43">
                <a:extLst>
                  <a:ext uri="{FF2B5EF4-FFF2-40B4-BE49-F238E27FC236}">
                    <a16:creationId xmlns:a16="http://schemas.microsoft.com/office/drawing/2014/main" id="{E55464C4-E7BA-A78B-49E2-919BB6C555E9}"/>
                  </a:ext>
                </a:extLst>
              </p:cNvPr>
              <p:cNvSpPr>
                <a:spLocks/>
              </p:cNvSpPr>
              <p:nvPr/>
            </p:nvSpPr>
            <p:spPr bwMode="auto">
              <a:xfrm>
                <a:off x="5507038" y="4375150"/>
                <a:ext cx="950913" cy="258763"/>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8" name="Freeform 44">
                <a:extLst>
                  <a:ext uri="{FF2B5EF4-FFF2-40B4-BE49-F238E27FC236}">
                    <a16:creationId xmlns:a16="http://schemas.microsoft.com/office/drawing/2014/main" id="{30852B73-26AF-C090-ACD8-8D044D8C61BF}"/>
                  </a:ext>
                </a:extLst>
              </p:cNvPr>
              <p:cNvSpPr>
                <a:spLocks/>
              </p:cNvSpPr>
              <p:nvPr/>
            </p:nvSpPr>
            <p:spPr bwMode="auto">
              <a:xfrm>
                <a:off x="6013451" y="6119813"/>
                <a:ext cx="179388" cy="41275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9" name="Freeform 45">
                <a:extLst>
                  <a:ext uri="{FF2B5EF4-FFF2-40B4-BE49-F238E27FC236}">
                    <a16:creationId xmlns:a16="http://schemas.microsoft.com/office/drawing/2014/main" id="{242D8A64-1C53-951E-BCB2-347267269577}"/>
                  </a:ext>
                </a:extLst>
              </p:cNvPr>
              <p:cNvSpPr>
                <a:spLocks/>
              </p:cNvSpPr>
              <p:nvPr/>
            </p:nvSpPr>
            <p:spPr bwMode="auto">
              <a:xfrm>
                <a:off x="6638926" y="6115050"/>
                <a:ext cx="169863" cy="427038"/>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0" name="Freeform 46">
                <a:extLst>
                  <a:ext uri="{FF2B5EF4-FFF2-40B4-BE49-F238E27FC236}">
                    <a16:creationId xmlns:a16="http://schemas.microsoft.com/office/drawing/2014/main" id="{7EFD742C-9BB7-6DA1-2E00-BCE4F3E4FB1D}"/>
                  </a:ext>
                </a:extLst>
              </p:cNvPr>
              <p:cNvSpPr>
                <a:spLocks/>
              </p:cNvSpPr>
              <p:nvPr/>
            </p:nvSpPr>
            <p:spPr bwMode="auto">
              <a:xfrm>
                <a:off x="5551488" y="5173663"/>
                <a:ext cx="1106488" cy="239713"/>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1" name="Freeform 47">
                <a:extLst>
                  <a:ext uri="{FF2B5EF4-FFF2-40B4-BE49-F238E27FC236}">
                    <a16:creationId xmlns:a16="http://schemas.microsoft.com/office/drawing/2014/main" id="{C1E6438E-78F5-B5F1-140F-8A575D9F904E}"/>
                  </a:ext>
                </a:extLst>
              </p:cNvPr>
              <p:cNvSpPr>
                <a:spLocks/>
              </p:cNvSpPr>
              <p:nvPr/>
            </p:nvSpPr>
            <p:spPr bwMode="auto">
              <a:xfrm>
                <a:off x="5443538" y="5470525"/>
                <a:ext cx="227013" cy="496888"/>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2" name="Freeform 48">
                <a:extLst>
                  <a:ext uri="{FF2B5EF4-FFF2-40B4-BE49-F238E27FC236}">
                    <a16:creationId xmlns:a16="http://schemas.microsoft.com/office/drawing/2014/main" id="{51CD3829-22D3-315E-D2D8-13CACAC35E43}"/>
                  </a:ext>
                </a:extLst>
              </p:cNvPr>
              <p:cNvSpPr>
                <a:spLocks/>
              </p:cNvSpPr>
              <p:nvPr/>
            </p:nvSpPr>
            <p:spPr bwMode="auto">
              <a:xfrm>
                <a:off x="6072188" y="5500688"/>
                <a:ext cx="144463" cy="500063"/>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3" name="Freeform 49">
                <a:extLst>
                  <a:ext uri="{FF2B5EF4-FFF2-40B4-BE49-F238E27FC236}">
                    <a16:creationId xmlns:a16="http://schemas.microsoft.com/office/drawing/2014/main" id="{04A8DEB4-7EE9-8D3D-2CFF-6E4403AC6F8E}"/>
                  </a:ext>
                </a:extLst>
              </p:cNvPr>
              <p:cNvSpPr>
                <a:spLocks/>
              </p:cNvSpPr>
              <p:nvPr/>
            </p:nvSpPr>
            <p:spPr bwMode="auto">
              <a:xfrm>
                <a:off x="6586538" y="5376863"/>
                <a:ext cx="314325" cy="433388"/>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4" name="Oval 50">
                <a:extLst>
                  <a:ext uri="{FF2B5EF4-FFF2-40B4-BE49-F238E27FC236}">
                    <a16:creationId xmlns:a16="http://schemas.microsoft.com/office/drawing/2014/main" id="{DA5D08D5-8B4B-1E46-FC1D-A773F5B0E930}"/>
                  </a:ext>
                </a:extLst>
              </p:cNvPr>
              <p:cNvSpPr>
                <a:spLocks noChangeArrowheads="1"/>
              </p:cNvSpPr>
              <p:nvPr/>
            </p:nvSpPr>
            <p:spPr bwMode="auto">
              <a:xfrm>
                <a:off x="5083176" y="3097213"/>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5" name="Oval 51">
                <a:extLst>
                  <a:ext uri="{FF2B5EF4-FFF2-40B4-BE49-F238E27FC236}">
                    <a16:creationId xmlns:a16="http://schemas.microsoft.com/office/drawing/2014/main" id="{2AA5CDA9-AA05-2705-3A86-A14D09D6CD03}"/>
                  </a:ext>
                </a:extLst>
              </p:cNvPr>
              <p:cNvSpPr>
                <a:spLocks noChangeArrowheads="1"/>
              </p:cNvSpPr>
              <p:nvPr/>
            </p:nvSpPr>
            <p:spPr bwMode="auto">
              <a:xfrm>
                <a:off x="6254751" y="2892425"/>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6" name="Freeform 52">
                <a:extLst>
                  <a:ext uri="{FF2B5EF4-FFF2-40B4-BE49-F238E27FC236}">
                    <a16:creationId xmlns:a16="http://schemas.microsoft.com/office/drawing/2014/main" id="{BA98D678-3B2C-97E1-E2BB-B499A3E87A34}"/>
                  </a:ext>
                </a:extLst>
              </p:cNvPr>
              <p:cNvSpPr>
                <a:spLocks/>
              </p:cNvSpPr>
              <p:nvPr/>
            </p:nvSpPr>
            <p:spPr bwMode="auto">
              <a:xfrm>
                <a:off x="5713413" y="4841875"/>
                <a:ext cx="479425" cy="323850"/>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7" name="Freeform 53">
                <a:extLst>
                  <a:ext uri="{FF2B5EF4-FFF2-40B4-BE49-F238E27FC236}">
                    <a16:creationId xmlns:a16="http://schemas.microsoft.com/office/drawing/2014/main" id="{2DD9A377-EE17-1941-84A4-7454ACC7E5F1}"/>
                  </a:ext>
                </a:extLst>
              </p:cNvPr>
              <p:cNvSpPr>
                <a:spLocks/>
              </p:cNvSpPr>
              <p:nvPr/>
            </p:nvSpPr>
            <p:spPr bwMode="auto">
              <a:xfrm>
                <a:off x="5789613" y="4811713"/>
                <a:ext cx="155575" cy="144463"/>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8" name="Freeform 54">
                <a:extLst>
                  <a:ext uri="{FF2B5EF4-FFF2-40B4-BE49-F238E27FC236}">
                    <a16:creationId xmlns:a16="http://schemas.microsoft.com/office/drawing/2014/main" id="{6A582A3F-EE86-9728-C954-59B6C9673950}"/>
                  </a:ext>
                </a:extLst>
              </p:cNvPr>
              <p:cNvSpPr>
                <a:spLocks/>
              </p:cNvSpPr>
              <p:nvPr/>
            </p:nvSpPr>
            <p:spPr bwMode="auto">
              <a:xfrm>
                <a:off x="5938838" y="4799013"/>
                <a:ext cx="153988" cy="146050"/>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9" name="Freeform 55">
                <a:extLst>
                  <a:ext uri="{FF2B5EF4-FFF2-40B4-BE49-F238E27FC236}">
                    <a16:creationId xmlns:a16="http://schemas.microsoft.com/office/drawing/2014/main" id="{DB1253DB-6C5C-F9FC-47AD-00FA94205293}"/>
                  </a:ext>
                </a:extLst>
              </p:cNvPr>
              <p:cNvSpPr>
                <a:spLocks/>
              </p:cNvSpPr>
              <p:nvPr/>
            </p:nvSpPr>
            <p:spPr bwMode="auto">
              <a:xfrm>
                <a:off x="5829301" y="4838700"/>
                <a:ext cx="58738" cy="42863"/>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0" name="Freeform 56">
                <a:extLst>
                  <a:ext uri="{FF2B5EF4-FFF2-40B4-BE49-F238E27FC236}">
                    <a16:creationId xmlns:a16="http://schemas.microsoft.com/office/drawing/2014/main" id="{02C0DF3E-DC43-8350-A870-AC4CB3A86CD2}"/>
                  </a:ext>
                </a:extLst>
              </p:cNvPr>
              <p:cNvSpPr>
                <a:spLocks/>
              </p:cNvSpPr>
              <p:nvPr/>
            </p:nvSpPr>
            <p:spPr bwMode="auto">
              <a:xfrm>
                <a:off x="5992813" y="4829175"/>
                <a:ext cx="58738" cy="41275"/>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1" name="Freeform 57">
                <a:extLst>
                  <a:ext uri="{FF2B5EF4-FFF2-40B4-BE49-F238E27FC236}">
                    <a16:creationId xmlns:a16="http://schemas.microsoft.com/office/drawing/2014/main" id="{86575AD2-C3C8-5A14-A385-ADC41FDFC097}"/>
                  </a:ext>
                </a:extLst>
              </p:cNvPr>
              <p:cNvSpPr>
                <a:spLocks/>
              </p:cNvSpPr>
              <p:nvPr/>
            </p:nvSpPr>
            <p:spPr bwMode="auto">
              <a:xfrm>
                <a:off x="5886451" y="4911725"/>
                <a:ext cx="119063" cy="80963"/>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2" name="Freeform 58">
                <a:extLst>
                  <a:ext uri="{FF2B5EF4-FFF2-40B4-BE49-F238E27FC236}">
                    <a16:creationId xmlns:a16="http://schemas.microsoft.com/office/drawing/2014/main" id="{84486E92-F948-3A89-868E-E56FCC1523DB}"/>
                  </a:ext>
                </a:extLst>
              </p:cNvPr>
              <p:cNvSpPr>
                <a:spLocks/>
              </p:cNvSpPr>
              <p:nvPr/>
            </p:nvSpPr>
            <p:spPr bwMode="auto">
              <a:xfrm>
                <a:off x="5921376" y="4906963"/>
                <a:ext cx="42863" cy="25400"/>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3" name="Freeform 59">
                <a:extLst>
                  <a:ext uri="{FF2B5EF4-FFF2-40B4-BE49-F238E27FC236}">
                    <a16:creationId xmlns:a16="http://schemas.microsoft.com/office/drawing/2014/main" id="{2C769C3A-F5E1-D4D7-0FA2-6CEF0BA37E5C}"/>
                  </a:ext>
                </a:extLst>
              </p:cNvPr>
              <p:cNvSpPr>
                <a:spLocks/>
              </p:cNvSpPr>
              <p:nvPr/>
            </p:nvSpPr>
            <p:spPr bwMode="auto">
              <a:xfrm>
                <a:off x="5889626" y="4906963"/>
                <a:ext cx="22225" cy="23813"/>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4" name="Freeform 60">
                <a:extLst>
                  <a:ext uri="{FF2B5EF4-FFF2-40B4-BE49-F238E27FC236}">
                    <a16:creationId xmlns:a16="http://schemas.microsoft.com/office/drawing/2014/main" id="{9DE80174-96AC-05D1-611F-34FF36B95360}"/>
                  </a:ext>
                </a:extLst>
              </p:cNvPr>
              <p:cNvSpPr>
                <a:spLocks/>
              </p:cNvSpPr>
              <p:nvPr/>
            </p:nvSpPr>
            <p:spPr bwMode="auto">
              <a:xfrm>
                <a:off x="5976938" y="4899025"/>
                <a:ext cx="20638" cy="22225"/>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5" name="Freeform 61">
                <a:extLst>
                  <a:ext uri="{FF2B5EF4-FFF2-40B4-BE49-F238E27FC236}">
                    <a16:creationId xmlns:a16="http://schemas.microsoft.com/office/drawing/2014/main" id="{FC8AB1A4-6EE2-D203-FF84-B6BF9C09A118}"/>
                  </a:ext>
                </a:extLst>
              </p:cNvPr>
              <p:cNvSpPr>
                <a:spLocks/>
              </p:cNvSpPr>
              <p:nvPr/>
            </p:nvSpPr>
            <p:spPr bwMode="auto">
              <a:xfrm>
                <a:off x="5942013" y="4927600"/>
                <a:ext cx="6350" cy="31750"/>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6" name="Freeform 62">
                <a:extLst>
                  <a:ext uri="{FF2B5EF4-FFF2-40B4-BE49-F238E27FC236}">
                    <a16:creationId xmlns:a16="http://schemas.microsoft.com/office/drawing/2014/main" id="{32A7E722-6A93-7708-F43C-14B9564C90C0}"/>
                  </a:ext>
                </a:extLst>
              </p:cNvPr>
              <p:cNvSpPr>
                <a:spLocks noEditPoints="1"/>
              </p:cNvSpPr>
              <p:nvPr/>
            </p:nvSpPr>
            <p:spPr bwMode="auto">
              <a:xfrm>
                <a:off x="5051426" y="2995613"/>
                <a:ext cx="428625" cy="539750"/>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7" name="Freeform 63">
                <a:extLst>
                  <a:ext uri="{FF2B5EF4-FFF2-40B4-BE49-F238E27FC236}">
                    <a16:creationId xmlns:a16="http://schemas.microsoft.com/office/drawing/2014/main" id="{430013BF-8D1F-0DF7-0DCB-142EA9AE1CD0}"/>
                  </a:ext>
                </a:extLst>
              </p:cNvPr>
              <p:cNvSpPr>
                <a:spLocks noEditPoints="1"/>
              </p:cNvSpPr>
              <p:nvPr/>
            </p:nvSpPr>
            <p:spPr bwMode="auto">
              <a:xfrm>
                <a:off x="6137276" y="2830513"/>
                <a:ext cx="400050" cy="488950"/>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8" name="Freeform 64">
                <a:extLst>
                  <a:ext uri="{FF2B5EF4-FFF2-40B4-BE49-F238E27FC236}">
                    <a16:creationId xmlns:a16="http://schemas.microsoft.com/office/drawing/2014/main" id="{0D167B2A-7C86-DD70-BD3B-5B22406DC1B8}"/>
                  </a:ext>
                </a:extLst>
              </p:cNvPr>
              <p:cNvSpPr>
                <a:spLocks/>
              </p:cNvSpPr>
              <p:nvPr/>
            </p:nvSpPr>
            <p:spPr bwMode="auto">
              <a:xfrm>
                <a:off x="5548313" y="3300413"/>
                <a:ext cx="649288" cy="504825"/>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9" name="Freeform 65">
                <a:extLst>
                  <a:ext uri="{FF2B5EF4-FFF2-40B4-BE49-F238E27FC236}">
                    <a16:creationId xmlns:a16="http://schemas.microsoft.com/office/drawing/2014/main" id="{43A453F9-181A-450A-C664-45E0AD852CA0}"/>
                  </a:ext>
                </a:extLst>
              </p:cNvPr>
              <p:cNvSpPr>
                <a:spLocks/>
              </p:cNvSpPr>
              <p:nvPr/>
            </p:nvSpPr>
            <p:spPr bwMode="auto">
              <a:xfrm>
                <a:off x="5610226" y="3552825"/>
                <a:ext cx="568325" cy="252413"/>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 name="Freeform 66">
                <a:extLst>
                  <a:ext uri="{FF2B5EF4-FFF2-40B4-BE49-F238E27FC236}">
                    <a16:creationId xmlns:a16="http://schemas.microsoft.com/office/drawing/2014/main" id="{4DF6145E-D74C-D159-272B-5AC586F7535E}"/>
                  </a:ext>
                </a:extLst>
              </p:cNvPr>
              <p:cNvSpPr>
                <a:spLocks/>
              </p:cNvSpPr>
              <p:nvPr/>
            </p:nvSpPr>
            <p:spPr bwMode="auto">
              <a:xfrm>
                <a:off x="5654676" y="3336925"/>
                <a:ext cx="398463" cy="133350"/>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 name="Freeform 67">
                <a:extLst>
                  <a:ext uri="{FF2B5EF4-FFF2-40B4-BE49-F238E27FC236}">
                    <a16:creationId xmlns:a16="http://schemas.microsoft.com/office/drawing/2014/main" id="{479F7DAC-23B2-DD35-6019-758D2CAC04D5}"/>
                  </a:ext>
                </a:extLst>
              </p:cNvPr>
              <p:cNvSpPr>
                <a:spLocks/>
              </p:cNvSpPr>
              <p:nvPr/>
            </p:nvSpPr>
            <p:spPr bwMode="auto">
              <a:xfrm>
                <a:off x="5532438" y="3300413"/>
                <a:ext cx="665163" cy="520700"/>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 name="Freeform 68">
                <a:extLst>
                  <a:ext uri="{FF2B5EF4-FFF2-40B4-BE49-F238E27FC236}">
                    <a16:creationId xmlns:a16="http://schemas.microsoft.com/office/drawing/2014/main" id="{AAD1ECF1-48D8-583D-B0DD-778C9A307DA7}"/>
                  </a:ext>
                </a:extLst>
              </p:cNvPr>
              <p:cNvSpPr>
                <a:spLocks/>
              </p:cNvSpPr>
              <p:nvPr/>
            </p:nvSpPr>
            <p:spPr bwMode="auto">
              <a:xfrm>
                <a:off x="3789363" y="3846513"/>
                <a:ext cx="1008063" cy="1400175"/>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 name="Freeform 69">
                <a:extLst>
                  <a:ext uri="{FF2B5EF4-FFF2-40B4-BE49-F238E27FC236}">
                    <a16:creationId xmlns:a16="http://schemas.microsoft.com/office/drawing/2014/main" id="{131D3A13-39C2-8EB3-1FFF-ACD8AA8D21AF}"/>
                  </a:ext>
                </a:extLst>
              </p:cNvPr>
              <p:cNvSpPr>
                <a:spLocks/>
              </p:cNvSpPr>
              <p:nvPr/>
            </p:nvSpPr>
            <p:spPr bwMode="auto">
              <a:xfrm>
                <a:off x="4233863" y="4076700"/>
                <a:ext cx="563563" cy="1166813"/>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 name="Freeform 70">
                <a:extLst>
                  <a:ext uri="{FF2B5EF4-FFF2-40B4-BE49-F238E27FC236}">
                    <a16:creationId xmlns:a16="http://schemas.microsoft.com/office/drawing/2014/main" id="{A0C730EE-C8A5-BAEA-1D22-82EB867BEEAB}"/>
                  </a:ext>
                </a:extLst>
              </p:cNvPr>
              <p:cNvSpPr>
                <a:spLocks/>
              </p:cNvSpPr>
              <p:nvPr/>
            </p:nvSpPr>
            <p:spPr bwMode="auto">
              <a:xfrm>
                <a:off x="3781426" y="3859213"/>
                <a:ext cx="336550" cy="998538"/>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 name="Freeform 71">
                <a:extLst>
                  <a:ext uri="{FF2B5EF4-FFF2-40B4-BE49-F238E27FC236}">
                    <a16:creationId xmlns:a16="http://schemas.microsoft.com/office/drawing/2014/main" id="{98D0E5AD-0AE4-5F1E-42DC-941733ED326F}"/>
                  </a:ext>
                </a:extLst>
              </p:cNvPr>
              <p:cNvSpPr>
                <a:spLocks/>
              </p:cNvSpPr>
              <p:nvPr/>
            </p:nvSpPr>
            <p:spPr bwMode="auto">
              <a:xfrm>
                <a:off x="3771901" y="3806825"/>
                <a:ext cx="493713" cy="796925"/>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 name="Freeform 72">
                <a:extLst>
                  <a:ext uri="{FF2B5EF4-FFF2-40B4-BE49-F238E27FC236}">
                    <a16:creationId xmlns:a16="http://schemas.microsoft.com/office/drawing/2014/main" id="{BED6D1F2-1F55-FA37-CD73-EDAD7E3E5700}"/>
                  </a:ext>
                </a:extLst>
              </p:cNvPr>
              <p:cNvSpPr>
                <a:spLocks/>
              </p:cNvSpPr>
              <p:nvPr/>
            </p:nvSpPr>
            <p:spPr bwMode="auto">
              <a:xfrm>
                <a:off x="4225926" y="4170363"/>
                <a:ext cx="206375" cy="241300"/>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7" name="Freeform 73">
                <a:extLst>
                  <a:ext uri="{FF2B5EF4-FFF2-40B4-BE49-F238E27FC236}">
                    <a16:creationId xmlns:a16="http://schemas.microsoft.com/office/drawing/2014/main" id="{498CF004-EB10-DD26-D9BC-A1CB12D9C3B2}"/>
                  </a:ext>
                </a:extLst>
              </p:cNvPr>
              <p:cNvSpPr>
                <a:spLocks/>
              </p:cNvSpPr>
              <p:nvPr/>
            </p:nvSpPr>
            <p:spPr bwMode="auto">
              <a:xfrm>
                <a:off x="4330701" y="4159250"/>
                <a:ext cx="152400" cy="16033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8" name="Freeform 74">
                <a:extLst>
                  <a:ext uri="{FF2B5EF4-FFF2-40B4-BE49-F238E27FC236}">
                    <a16:creationId xmlns:a16="http://schemas.microsoft.com/office/drawing/2014/main" id="{7FECDD1E-ECE7-02ED-F45D-7B88325F09C1}"/>
                  </a:ext>
                </a:extLst>
              </p:cNvPr>
              <p:cNvSpPr>
                <a:spLocks/>
              </p:cNvSpPr>
              <p:nvPr/>
            </p:nvSpPr>
            <p:spPr bwMode="auto">
              <a:xfrm>
                <a:off x="4564063" y="4292600"/>
                <a:ext cx="288925" cy="271463"/>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9" name="Freeform 75">
                <a:extLst>
                  <a:ext uri="{FF2B5EF4-FFF2-40B4-BE49-F238E27FC236}">
                    <a16:creationId xmlns:a16="http://schemas.microsoft.com/office/drawing/2014/main" id="{79B1CD3D-8F56-1A1F-799D-1F3B1694858C}"/>
                  </a:ext>
                </a:extLst>
              </p:cNvPr>
              <p:cNvSpPr>
                <a:spLocks/>
              </p:cNvSpPr>
              <p:nvPr/>
            </p:nvSpPr>
            <p:spPr bwMode="auto">
              <a:xfrm>
                <a:off x="3894138" y="4522788"/>
                <a:ext cx="388938" cy="411163"/>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0" name="Freeform 76">
                <a:extLst>
                  <a:ext uri="{FF2B5EF4-FFF2-40B4-BE49-F238E27FC236}">
                    <a16:creationId xmlns:a16="http://schemas.microsoft.com/office/drawing/2014/main" id="{CF6089D7-C7C7-839A-FBCC-5A08D1D13D15}"/>
                  </a:ext>
                </a:extLst>
              </p:cNvPr>
              <p:cNvSpPr>
                <a:spLocks/>
              </p:cNvSpPr>
              <p:nvPr/>
            </p:nvSpPr>
            <p:spPr bwMode="auto">
              <a:xfrm>
                <a:off x="4268788" y="4616450"/>
                <a:ext cx="136525" cy="177800"/>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1" name="Freeform 77">
                <a:extLst>
                  <a:ext uri="{FF2B5EF4-FFF2-40B4-BE49-F238E27FC236}">
                    <a16:creationId xmlns:a16="http://schemas.microsoft.com/office/drawing/2014/main" id="{D4506428-5638-3DEB-CB8B-3BC02D63ADFB}"/>
                  </a:ext>
                </a:extLst>
              </p:cNvPr>
              <p:cNvSpPr>
                <a:spLocks/>
              </p:cNvSpPr>
              <p:nvPr/>
            </p:nvSpPr>
            <p:spPr bwMode="auto">
              <a:xfrm>
                <a:off x="4332288" y="4606925"/>
                <a:ext cx="131763" cy="115888"/>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2" name="Freeform 78">
                <a:extLst>
                  <a:ext uri="{FF2B5EF4-FFF2-40B4-BE49-F238E27FC236}">
                    <a16:creationId xmlns:a16="http://schemas.microsoft.com/office/drawing/2014/main" id="{76B85EF2-1211-FEE0-3C97-EDDEADB8B7E7}"/>
                  </a:ext>
                </a:extLst>
              </p:cNvPr>
              <p:cNvSpPr>
                <a:spLocks/>
              </p:cNvSpPr>
              <p:nvPr/>
            </p:nvSpPr>
            <p:spPr bwMode="auto">
              <a:xfrm>
                <a:off x="4316413" y="4494213"/>
                <a:ext cx="417513" cy="465138"/>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3" name="Freeform 79">
                <a:extLst>
                  <a:ext uri="{FF2B5EF4-FFF2-40B4-BE49-F238E27FC236}">
                    <a16:creationId xmlns:a16="http://schemas.microsoft.com/office/drawing/2014/main" id="{61E16441-6204-F2FA-8A8D-F2230F701258}"/>
                  </a:ext>
                </a:extLst>
              </p:cNvPr>
              <p:cNvSpPr>
                <a:spLocks/>
              </p:cNvSpPr>
              <p:nvPr/>
            </p:nvSpPr>
            <p:spPr bwMode="auto">
              <a:xfrm>
                <a:off x="4206876" y="4867275"/>
                <a:ext cx="171450" cy="66675"/>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4" name="Freeform 80">
                <a:extLst>
                  <a:ext uri="{FF2B5EF4-FFF2-40B4-BE49-F238E27FC236}">
                    <a16:creationId xmlns:a16="http://schemas.microsoft.com/office/drawing/2014/main" id="{0770422C-BD98-3195-081A-5A6E1C4165D4}"/>
                  </a:ext>
                </a:extLst>
              </p:cNvPr>
              <p:cNvSpPr>
                <a:spLocks/>
              </p:cNvSpPr>
              <p:nvPr/>
            </p:nvSpPr>
            <p:spPr bwMode="auto">
              <a:xfrm>
                <a:off x="3983038" y="4864100"/>
                <a:ext cx="536575" cy="423863"/>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5" name="Freeform 81">
                <a:extLst>
                  <a:ext uri="{FF2B5EF4-FFF2-40B4-BE49-F238E27FC236}">
                    <a16:creationId xmlns:a16="http://schemas.microsoft.com/office/drawing/2014/main" id="{BF4799EC-39D0-DBEA-A345-65B0F9D80591}"/>
                  </a:ext>
                </a:extLst>
              </p:cNvPr>
              <p:cNvSpPr>
                <a:spLocks/>
              </p:cNvSpPr>
              <p:nvPr/>
            </p:nvSpPr>
            <p:spPr bwMode="auto">
              <a:xfrm>
                <a:off x="4406901" y="3811588"/>
                <a:ext cx="2122488" cy="730250"/>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6" name="Freeform 82">
                <a:extLst>
                  <a:ext uri="{FF2B5EF4-FFF2-40B4-BE49-F238E27FC236}">
                    <a16:creationId xmlns:a16="http://schemas.microsoft.com/office/drawing/2014/main" id="{8EC88CEF-4D58-9B03-82A0-1BD09DF9B673}"/>
                  </a:ext>
                </a:extLst>
              </p:cNvPr>
              <p:cNvSpPr>
                <a:spLocks/>
              </p:cNvSpPr>
              <p:nvPr/>
            </p:nvSpPr>
            <p:spPr bwMode="auto">
              <a:xfrm>
                <a:off x="7197726" y="3381375"/>
                <a:ext cx="100013" cy="295275"/>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7" name="Freeform 83">
                <a:extLst>
                  <a:ext uri="{FF2B5EF4-FFF2-40B4-BE49-F238E27FC236}">
                    <a16:creationId xmlns:a16="http://schemas.microsoft.com/office/drawing/2014/main" id="{955C52C0-D72F-2840-61D7-7CE06F6AC2A4}"/>
                  </a:ext>
                </a:extLst>
              </p:cNvPr>
              <p:cNvSpPr>
                <a:spLocks/>
              </p:cNvSpPr>
              <p:nvPr/>
            </p:nvSpPr>
            <p:spPr bwMode="auto">
              <a:xfrm>
                <a:off x="3805238" y="927100"/>
                <a:ext cx="3751263" cy="2503488"/>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8" name="Freeform 84">
                <a:extLst>
                  <a:ext uri="{FF2B5EF4-FFF2-40B4-BE49-F238E27FC236}">
                    <a16:creationId xmlns:a16="http://schemas.microsoft.com/office/drawing/2014/main" id="{B8D151FF-A0CF-8821-2B6A-25FAB1DE4203}"/>
                  </a:ext>
                </a:extLst>
              </p:cNvPr>
              <p:cNvSpPr>
                <a:spLocks/>
              </p:cNvSpPr>
              <p:nvPr/>
            </p:nvSpPr>
            <p:spPr bwMode="auto">
              <a:xfrm>
                <a:off x="4257676" y="3267075"/>
                <a:ext cx="176213" cy="407988"/>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9" name="Freeform 85">
                <a:extLst>
                  <a:ext uri="{FF2B5EF4-FFF2-40B4-BE49-F238E27FC236}">
                    <a16:creationId xmlns:a16="http://schemas.microsoft.com/office/drawing/2014/main" id="{5A1B684D-A45A-EBE2-1450-714A6E280CEC}"/>
                  </a:ext>
                </a:extLst>
              </p:cNvPr>
              <p:cNvSpPr>
                <a:spLocks/>
              </p:cNvSpPr>
              <p:nvPr/>
            </p:nvSpPr>
            <p:spPr bwMode="auto">
              <a:xfrm>
                <a:off x="7216776" y="2770188"/>
                <a:ext cx="539750" cy="884238"/>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0" name="Freeform 86">
                <a:extLst>
                  <a:ext uri="{FF2B5EF4-FFF2-40B4-BE49-F238E27FC236}">
                    <a16:creationId xmlns:a16="http://schemas.microsoft.com/office/drawing/2014/main" id="{14F2D819-FFDC-B2A9-9A74-20BD26BF7AC8}"/>
                  </a:ext>
                </a:extLst>
              </p:cNvPr>
              <p:cNvSpPr>
                <a:spLocks/>
              </p:cNvSpPr>
              <p:nvPr/>
            </p:nvSpPr>
            <p:spPr bwMode="auto">
              <a:xfrm>
                <a:off x="3951288" y="3305175"/>
                <a:ext cx="657225" cy="839788"/>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1" name="Freeform 87">
                <a:extLst>
                  <a:ext uri="{FF2B5EF4-FFF2-40B4-BE49-F238E27FC236}">
                    <a16:creationId xmlns:a16="http://schemas.microsoft.com/office/drawing/2014/main" id="{FE3A1A90-FA57-17DC-7967-8B75A257BAC5}"/>
                  </a:ext>
                </a:extLst>
              </p:cNvPr>
              <p:cNvSpPr>
                <a:spLocks/>
              </p:cNvSpPr>
              <p:nvPr/>
            </p:nvSpPr>
            <p:spPr bwMode="auto">
              <a:xfrm>
                <a:off x="7480301" y="2787650"/>
                <a:ext cx="46038" cy="61913"/>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2" name="Freeform 88">
                <a:extLst>
                  <a:ext uri="{FF2B5EF4-FFF2-40B4-BE49-F238E27FC236}">
                    <a16:creationId xmlns:a16="http://schemas.microsoft.com/office/drawing/2014/main" id="{6BEB07CE-3C25-858F-FC56-FE7D2227782A}"/>
                  </a:ext>
                </a:extLst>
              </p:cNvPr>
              <p:cNvSpPr>
                <a:spLocks/>
              </p:cNvSpPr>
              <p:nvPr/>
            </p:nvSpPr>
            <p:spPr bwMode="auto">
              <a:xfrm>
                <a:off x="7186613" y="2741613"/>
                <a:ext cx="88900" cy="457200"/>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3" name="Freeform 89">
                <a:extLst>
                  <a:ext uri="{FF2B5EF4-FFF2-40B4-BE49-F238E27FC236}">
                    <a16:creationId xmlns:a16="http://schemas.microsoft.com/office/drawing/2014/main" id="{0B1376C5-49DC-0183-668C-B87AC3D81869}"/>
                  </a:ext>
                </a:extLst>
              </p:cNvPr>
              <p:cNvSpPr>
                <a:spLocks/>
              </p:cNvSpPr>
              <p:nvPr/>
            </p:nvSpPr>
            <p:spPr bwMode="auto">
              <a:xfrm>
                <a:off x="4203701" y="2366963"/>
                <a:ext cx="3130550" cy="950913"/>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4" name="Freeform 90">
                <a:extLst>
                  <a:ext uri="{FF2B5EF4-FFF2-40B4-BE49-F238E27FC236}">
                    <a16:creationId xmlns:a16="http://schemas.microsoft.com/office/drawing/2014/main" id="{0919D5AE-4BC8-14D5-E9C7-52E303A2CD4E}"/>
                  </a:ext>
                </a:extLst>
              </p:cNvPr>
              <p:cNvSpPr>
                <a:spLocks/>
              </p:cNvSpPr>
              <p:nvPr/>
            </p:nvSpPr>
            <p:spPr bwMode="auto">
              <a:xfrm>
                <a:off x="4789488" y="1047750"/>
                <a:ext cx="444500" cy="1549400"/>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5" name="Freeform 91">
                <a:extLst>
                  <a:ext uri="{FF2B5EF4-FFF2-40B4-BE49-F238E27FC236}">
                    <a16:creationId xmlns:a16="http://schemas.microsoft.com/office/drawing/2014/main" id="{B392A472-7B23-4D7F-75A5-1DD497BE7375}"/>
                  </a:ext>
                </a:extLst>
              </p:cNvPr>
              <p:cNvSpPr>
                <a:spLocks/>
              </p:cNvSpPr>
              <p:nvPr/>
            </p:nvSpPr>
            <p:spPr bwMode="auto">
              <a:xfrm>
                <a:off x="5538788" y="979488"/>
                <a:ext cx="779463" cy="1460500"/>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6" name="Freeform 92">
                <a:extLst>
                  <a:ext uri="{FF2B5EF4-FFF2-40B4-BE49-F238E27FC236}">
                    <a16:creationId xmlns:a16="http://schemas.microsoft.com/office/drawing/2014/main" id="{89358546-E0CB-6784-34D4-E9D45502F18A}"/>
                  </a:ext>
                </a:extLst>
              </p:cNvPr>
              <p:cNvSpPr>
                <a:spLocks/>
              </p:cNvSpPr>
              <p:nvPr/>
            </p:nvSpPr>
            <p:spPr bwMode="auto">
              <a:xfrm>
                <a:off x="5586413" y="968375"/>
                <a:ext cx="1566863" cy="1754188"/>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7" name="Freeform 93">
                <a:extLst>
                  <a:ext uri="{FF2B5EF4-FFF2-40B4-BE49-F238E27FC236}">
                    <a16:creationId xmlns:a16="http://schemas.microsoft.com/office/drawing/2014/main" id="{AEEF4B2C-87AF-B9B7-63CF-04ED773320EF}"/>
                  </a:ext>
                </a:extLst>
              </p:cNvPr>
              <p:cNvSpPr>
                <a:spLocks/>
              </p:cNvSpPr>
              <p:nvPr/>
            </p:nvSpPr>
            <p:spPr bwMode="auto">
              <a:xfrm>
                <a:off x="4176713" y="1073150"/>
                <a:ext cx="995363" cy="2154238"/>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8" name="Freeform 94">
                <a:extLst>
                  <a:ext uri="{FF2B5EF4-FFF2-40B4-BE49-F238E27FC236}">
                    <a16:creationId xmlns:a16="http://schemas.microsoft.com/office/drawing/2014/main" id="{EBC9545C-1302-FDF7-62B1-11B22BF3E551}"/>
                  </a:ext>
                </a:extLst>
              </p:cNvPr>
              <p:cNvSpPr>
                <a:spLocks/>
              </p:cNvSpPr>
              <p:nvPr/>
            </p:nvSpPr>
            <p:spPr bwMode="auto">
              <a:xfrm>
                <a:off x="4335463" y="1647825"/>
                <a:ext cx="303213" cy="330200"/>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9" name="Freeform 95">
                <a:extLst>
                  <a:ext uri="{FF2B5EF4-FFF2-40B4-BE49-F238E27FC236}">
                    <a16:creationId xmlns:a16="http://schemas.microsoft.com/office/drawing/2014/main" id="{6560075E-D24E-6CC3-31B8-7BD23868CE71}"/>
                  </a:ext>
                </a:extLst>
              </p:cNvPr>
              <p:cNvSpPr>
                <a:spLocks/>
              </p:cNvSpPr>
              <p:nvPr/>
            </p:nvSpPr>
            <p:spPr bwMode="auto">
              <a:xfrm>
                <a:off x="4560888" y="1695450"/>
                <a:ext cx="300038" cy="330200"/>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0" name="Freeform 96">
                <a:extLst>
                  <a:ext uri="{FF2B5EF4-FFF2-40B4-BE49-F238E27FC236}">
                    <a16:creationId xmlns:a16="http://schemas.microsoft.com/office/drawing/2014/main" id="{7E2030F9-7CBB-DFEB-885E-F1369242D5EF}"/>
                  </a:ext>
                </a:extLst>
              </p:cNvPr>
              <p:cNvSpPr>
                <a:spLocks/>
              </p:cNvSpPr>
              <p:nvPr/>
            </p:nvSpPr>
            <p:spPr bwMode="auto">
              <a:xfrm>
                <a:off x="4038601" y="1824038"/>
                <a:ext cx="1011238" cy="62865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1" name="Freeform 97">
                <a:extLst>
                  <a:ext uri="{FF2B5EF4-FFF2-40B4-BE49-F238E27FC236}">
                    <a16:creationId xmlns:a16="http://schemas.microsoft.com/office/drawing/2014/main" id="{A2803FBE-B292-82B8-3E5C-0EED94C5E1FE}"/>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2" name="Freeform 98">
                <a:extLst>
                  <a:ext uri="{FF2B5EF4-FFF2-40B4-BE49-F238E27FC236}">
                    <a16:creationId xmlns:a16="http://schemas.microsoft.com/office/drawing/2014/main" id="{72B4ECAD-B028-92A1-18FD-43EA230D5FC3}"/>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3" name="Freeform 99">
                <a:extLst>
                  <a:ext uri="{FF2B5EF4-FFF2-40B4-BE49-F238E27FC236}">
                    <a16:creationId xmlns:a16="http://schemas.microsoft.com/office/drawing/2014/main" id="{F954736E-698B-5921-A7D5-342F94A61F01}"/>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4" name="Freeform 100">
                <a:extLst>
                  <a:ext uri="{FF2B5EF4-FFF2-40B4-BE49-F238E27FC236}">
                    <a16:creationId xmlns:a16="http://schemas.microsoft.com/office/drawing/2014/main" id="{355C701D-1112-8F49-968E-DCDA74D278C4}"/>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5" name="Freeform 101">
                <a:extLst>
                  <a:ext uri="{FF2B5EF4-FFF2-40B4-BE49-F238E27FC236}">
                    <a16:creationId xmlns:a16="http://schemas.microsoft.com/office/drawing/2014/main" id="{138889E8-B9E6-7CFA-2553-7BDDA8F1C48E}"/>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6" name="Freeform 102">
                <a:extLst>
                  <a:ext uri="{FF2B5EF4-FFF2-40B4-BE49-F238E27FC236}">
                    <a16:creationId xmlns:a16="http://schemas.microsoft.com/office/drawing/2014/main" id="{59E629D2-4E00-758A-66C0-89BFBF1BC11C}"/>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7" name="Freeform 103">
                <a:extLst>
                  <a:ext uri="{FF2B5EF4-FFF2-40B4-BE49-F238E27FC236}">
                    <a16:creationId xmlns:a16="http://schemas.microsoft.com/office/drawing/2014/main" id="{361B9760-EAF4-679C-8CFF-844CDC832A51}"/>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8" name="Freeform 104">
                <a:extLst>
                  <a:ext uri="{FF2B5EF4-FFF2-40B4-BE49-F238E27FC236}">
                    <a16:creationId xmlns:a16="http://schemas.microsoft.com/office/drawing/2014/main" id="{40E5F686-4C3B-57D6-E0A7-8BA4E38B1533}"/>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 name="Freeform 105">
                <a:extLst>
                  <a:ext uri="{FF2B5EF4-FFF2-40B4-BE49-F238E27FC236}">
                    <a16:creationId xmlns:a16="http://schemas.microsoft.com/office/drawing/2014/main" id="{59AAE6BB-8593-9475-2CD1-B4E4ADC6130E}"/>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 name="Freeform 106">
                <a:extLst>
                  <a:ext uri="{FF2B5EF4-FFF2-40B4-BE49-F238E27FC236}">
                    <a16:creationId xmlns:a16="http://schemas.microsoft.com/office/drawing/2014/main" id="{DFD32513-14AD-37E5-D9D3-015D2C0E6AD5}"/>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 name="Freeform 107">
                <a:extLst>
                  <a:ext uri="{FF2B5EF4-FFF2-40B4-BE49-F238E27FC236}">
                    <a16:creationId xmlns:a16="http://schemas.microsoft.com/office/drawing/2014/main" id="{1DCE81AD-BE9D-C54D-69B3-40938588B407}"/>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 name="Freeform 108">
                <a:extLst>
                  <a:ext uri="{FF2B5EF4-FFF2-40B4-BE49-F238E27FC236}">
                    <a16:creationId xmlns:a16="http://schemas.microsoft.com/office/drawing/2014/main" id="{67921781-3883-F7CD-024E-D729EDA5D752}"/>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 name="Freeform 109">
                <a:extLst>
                  <a:ext uri="{FF2B5EF4-FFF2-40B4-BE49-F238E27FC236}">
                    <a16:creationId xmlns:a16="http://schemas.microsoft.com/office/drawing/2014/main" id="{28E9B935-1FED-1D30-C804-19C2B0CB505B}"/>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 name="Freeform 110">
                <a:extLst>
                  <a:ext uri="{FF2B5EF4-FFF2-40B4-BE49-F238E27FC236}">
                    <a16:creationId xmlns:a16="http://schemas.microsoft.com/office/drawing/2014/main" id="{E08D16D1-5112-DD9C-F0A6-1562C71270BE}"/>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 name="Freeform 111">
                <a:extLst>
                  <a:ext uri="{FF2B5EF4-FFF2-40B4-BE49-F238E27FC236}">
                    <a16:creationId xmlns:a16="http://schemas.microsoft.com/office/drawing/2014/main" id="{643D7CDF-8212-6168-0198-AA6CB99857AB}"/>
                  </a:ext>
                </a:extLst>
              </p:cNvPr>
              <p:cNvSpPr>
                <a:spLocks/>
              </p:cNvSpPr>
              <p:nvPr/>
            </p:nvSpPr>
            <p:spPr bwMode="auto">
              <a:xfrm>
                <a:off x="4503738" y="1971675"/>
                <a:ext cx="87313" cy="50800"/>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 name="Freeform 112">
                <a:extLst>
                  <a:ext uri="{FF2B5EF4-FFF2-40B4-BE49-F238E27FC236}">
                    <a16:creationId xmlns:a16="http://schemas.microsoft.com/office/drawing/2014/main" id="{63029E72-80FB-C614-570A-94ABA077FD91}"/>
                  </a:ext>
                </a:extLst>
              </p:cNvPr>
              <p:cNvSpPr>
                <a:spLocks/>
              </p:cNvSpPr>
              <p:nvPr/>
            </p:nvSpPr>
            <p:spPr bwMode="auto">
              <a:xfrm>
                <a:off x="4445001" y="1947863"/>
                <a:ext cx="47625" cy="44450"/>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 name="Freeform 113">
                <a:extLst>
                  <a:ext uri="{FF2B5EF4-FFF2-40B4-BE49-F238E27FC236}">
                    <a16:creationId xmlns:a16="http://schemas.microsoft.com/office/drawing/2014/main" id="{A6B87DA5-71D4-8356-6818-A26EF38E885E}"/>
                  </a:ext>
                </a:extLst>
              </p:cNvPr>
              <p:cNvSpPr>
                <a:spLocks/>
              </p:cNvSpPr>
              <p:nvPr/>
            </p:nvSpPr>
            <p:spPr bwMode="auto">
              <a:xfrm>
                <a:off x="4611688" y="1987550"/>
                <a:ext cx="47625" cy="42863"/>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 name="Freeform 114">
                <a:extLst>
                  <a:ext uri="{FF2B5EF4-FFF2-40B4-BE49-F238E27FC236}">
                    <a16:creationId xmlns:a16="http://schemas.microsoft.com/office/drawing/2014/main" id="{26B4CC29-1B00-AE53-1B71-4577880A88B7}"/>
                  </a:ext>
                </a:extLst>
              </p:cNvPr>
              <p:cNvSpPr>
                <a:spLocks/>
              </p:cNvSpPr>
              <p:nvPr/>
            </p:nvSpPr>
            <p:spPr bwMode="auto">
              <a:xfrm>
                <a:off x="4516438" y="2011363"/>
                <a:ext cx="28575" cy="53975"/>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 name="Freeform 115">
                <a:extLst>
                  <a:ext uri="{FF2B5EF4-FFF2-40B4-BE49-F238E27FC236}">
                    <a16:creationId xmlns:a16="http://schemas.microsoft.com/office/drawing/2014/main" id="{32DFC5A3-4A07-5759-5DA8-2123EBD421A4}"/>
                  </a:ext>
                </a:extLst>
              </p:cNvPr>
              <p:cNvSpPr>
                <a:spLocks/>
              </p:cNvSpPr>
              <p:nvPr/>
            </p:nvSpPr>
            <p:spPr bwMode="auto">
              <a:xfrm>
                <a:off x="4416426" y="1717675"/>
                <a:ext cx="138113" cy="16033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 name="Freeform 116">
                <a:extLst>
                  <a:ext uri="{FF2B5EF4-FFF2-40B4-BE49-F238E27FC236}">
                    <a16:creationId xmlns:a16="http://schemas.microsoft.com/office/drawing/2014/main" id="{785A3697-8B1D-68DD-EE18-5DD08B3EAD4C}"/>
                  </a:ext>
                </a:extLst>
              </p:cNvPr>
              <p:cNvSpPr>
                <a:spLocks/>
              </p:cNvSpPr>
              <p:nvPr/>
            </p:nvSpPr>
            <p:spPr bwMode="auto">
              <a:xfrm>
                <a:off x="4622801" y="1755775"/>
                <a:ext cx="138113" cy="161925"/>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1" name="Freeform 117">
                <a:extLst>
                  <a:ext uri="{FF2B5EF4-FFF2-40B4-BE49-F238E27FC236}">
                    <a16:creationId xmlns:a16="http://schemas.microsoft.com/office/drawing/2014/main" id="{39D5E90F-535F-B889-3644-98F9BC2CBF1D}"/>
                  </a:ext>
                </a:extLst>
              </p:cNvPr>
              <p:cNvSpPr>
                <a:spLocks/>
              </p:cNvSpPr>
              <p:nvPr/>
            </p:nvSpPr>
            <p:spPr bwMode="auto">
              <a:xfrm>
                <a:off x="4337051" y="1944688"/>
                <a:ext cx="114300" cy="80963"/>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2" name="Freeform 118">
                <a:extLst>
                  <a:ext uri="{FF2B5EF4-FFF2-40B4-BE49-F238E27FC236}">
                    <a16:creationId xmlns:a16="http://schemas.microsoft.com/office/drawing/2014/main" id="{9E3356F4-9591-7065-1B3F-73AFD61D668A}"/>
                  </a:ext>
                </a:extLst>
              </p:cNvPr>
              <p:cNvSpPr>
                <a:spLocks/>
              </p:cNvSpPr>
              <p:nvPr/>
            </p:nvSpPr>
            <p:spPr bwMode="auto">
              <a:xfrm>
                <a:off x="4622801" y="2014538"/>
                <a:ext cx="114300" cy="80963"/>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3" name="Freeform 119">
                <a:extLst>
                  <a:ext uri="{FF2B5EF4-FFF2-40B4-BE49-F238E27FC236}">
                    <a16:creationId xmlns:a16="http://schemas.microsoft.com/office/drawing/2014/main" id="{47BD63DC-A0F1-5131-2FFF-DF6B098910C3}"/>
                  </a:ext>
                </a:extLst>
              </p:cNvPr>
              <p:cNvSpPr>
                <a:spLocks/>
              </p:cNvSpPr>
              <p:nvPr/>
            </p:nvSpPr>
            <p:spPr bwMode="auto">
              <a:xfrm>
                <a:off x="5316538" y="4700588"/>
                <a:ext cx="169863" cy="59213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4" name="Freeform 120">
                <a:extLst>
                  <a:ext uri="{FF2B5EF4-FFF2-40B4-BE49-F238E27FC236}">
                    <a16:creationId xmlns:a16="http://schemas.microsoft.com/office/drawing/2014/main" id="{D0050CB0-6A06-DF4C-D5C6-B27CFBA830A0}"/>
                  </a:ext>
                </a:extLst>
              </p:cNvPr>
              <p:cNvSpPr>
                <a:spLocks/>
              </p:cNvSpPr>
              <p:nvPr/>
            </p:nvSpPr>
            <p:spPr bwMode="auto">
              <a:xfrm>
                <a:off x="6770688" y="4718050"/>
                <a:ext cx="196850" cy="555625"/>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5" name="Freeform 121">
                <a:extLst>
                  <a:ext uri="{FF2B5EF4-FFF2-40B4-BE49-F238E27FC236}">
                    <a16:creationId xmlns:a16="http://schemas.microsoft.com/office/drawing/2014/main" id="{0EE19861-C824-93EB-D2AD-6B69586FE4DB}"/>
                  </a:ext>
                </a:extLst>
              </p:cNvPr>
              <p:cNvSpPr>
                <a:spLocks/>
              </p:cNvSpPr>
              <p:nvPr/>
            </p:nvSpPr>
            <p:spPr bwMode="auto">
              <a:xfrm>
                <a:off x="6799263" y="3324225"/>
                <a:ext cx="449263" cy="149225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6" name="Freeform 122">
                <a:extLst>
                  <a:ext uri="{FF2B5EF4-FFF2-40B4-BE49-F238E27FC236}">
                    <a16:creationId xmlns:a16="http://schemas.microsoft.com/office/drawing/2014/main" id="{1E64C7A3-269F-E2D1-34A5-EDEE0CFB7705}"/>
                  </a:ext>
                </a:extLst>
              </p:cNvPr>
              <p:cNvSpPr>
                <a:spLocks/>
              </p:cNvSpPr>
              <p:nvPr/>
            </p:nvSpPr>
            <p:spPr bwMode="auto">
              <a:xfrm>
                <a:off x="6457951" y="3573463"/>
                <a:ext cx="422275" cy="841375"/>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7" name="Freeform 123">
                <a:extLst>
                  <a:ext uri="{FF2B5EF4-FFF2-40B4-BE49-F238E27FC236}">
                    <a16:creationId xmlns:a16="http://schemas.microsoft.com/office/drawing/2014/main" id="{072763AF-1874-2CFF-1438-87410429ACB3}"/>
                  </a:ext>
                </a:extLst>
              </p:cNvPr>
              <p:cNvSpPr>
                <a:spLocks/>
              </p:cNvSpPr>
              <p:nvPr/>
            </p:nvSpPr>
            <p:spPr bwMode="auto">
              <a:xfrm>
                <a:off x="5467351" y="4330700"/>
                <a:ext cx="1019175" cy="334963"/>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8" name="Freeform 124">
                <a:extLst>
                  <a:ext uri="{FF2B5EF4-FFF2-40B4-BE49-F238E27FC236}">
                    <a16:creationId xmlns:a16="http://schemas.microsoft.com/office/drawing/2014/main" id="{42C6AA7E-0BF6-556F-6D83-6257E55CF6C3}"/>
                  </a:ext>
                </a:extLst>
              </p:cNvPr>
              <p:cNvSpPr>
                <a:spLocks/>
              </p:cNvSpPr>
              <p:nvPr/>
            </p:nvSpPr>
            <p:spPr bwMode="auto">
              <a:xfrm>
                <a:off x="6443663" y="4337050"/>
                <a:ext cx="427038" cy="511175"/>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9" name="Freeform 125">
                <a:extLst>
                  <a:ext uri="{FF2B5EF4-FFF2-40B4-BE49-F238E27FC236}">
                    <a16:creationId xmlns:a16="http://schemas.microsoft.com/office/drawing/2014/main" id="{A030AC36-EAB2-A034-37A8-6F82F7E4237A}"/>
                  </a:ext>
                </a:extLst>
              </p:cNvPr>
              <p:cNvSpPr>
                <a:spLocks/>
              </p:cNvSpPr>
              <p:nvPr/>
            </p:nvSpPr>
            <p:spPr bwMode="auto">
              <a:xfrm>
                <a:off x="5078413" y="5226050"/>
                <a:ext cx="2132013" cy="82550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0" name="Freeform 126">
                <a:extLst>
                  <a:ext uri="{FF2B5EF4-FFF2-40B4-BE49-F238E27FC236}">
                    <a16:creationId xmlns:a16="http://schemas.microsoft.com/office/drawing/2014/main" id="{C16C97F4-C5EB-25D7-9311-58B470D013CD}"/>
                  </a:ext>
                </a:extLst>
              </p:cNvPr>
              <p:cNvSpPr>
                <a:spLocks/>
              </p:cNvSpPr>
              <p:nvPr/>
            </p:nvSpPr>
            <p:spPr bwMode="auto">
              <a:xfrm>
                <a:off x="6872288" y="5189538"/>
                <a:ext cx="330200" cy="434975"/>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1" name="Freeform 127">
                <a:extLst>
                  <a:ext uri="{FF2B5EF4-FFF2-40B4-BE49-F238E27FC236}">
                    <a16:creationId xmlns:a16="http://schemas.microsoft.com/office/drawing/2014/main" id="{311CF7DC-4BE5-F6D2-8D06-12F41BF64367}"/>
                  </a:ext>
                </a:extLst>
              </p:cNvPr>
              <p:cNvSpPr>
                <a:spLocks/>
              </p:cNvSpPr>
              <p:nvPr/>
            </p:nvSpPr>
            <p:spPr bwMode="auto">
              <a:xfrm>
                <a:off x="5780088" y="4494213"/>
                <a:ext cx="368300" cy="336550"/>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2" name="Freeform 128">
                <a:extLst>
                  <a:ext uri="{FF2B5EF4-FFF2-40B4-BE49-F238E27FC236}">
                    <a16:creationId xmlns:a16="http://schemas.microsoft.com/office/drawing/2014/main" id="{C902D323-7793-B16D-17B3-B964B6115403}"/>
                  </a:ext>
                </a:extLst>
              </p:cNvPr>
              <p:cNvSpPr>
                <a:spLocks/>
              </p:cNvSpPr>
              <p:nvPr/>
            </p:nvSpPr>
            <p:spPr bwMode="auto">
              <a:xfrm>
                <a:off x="6127751" y="5832475"/>
                <a:ext cx="728663" cy="793750"/>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3" name="Freeform 129">
                <a:extLst>
                  <a:ext uri="{FF2B5EF4-FFF2-40B4-BE49-F238E27FC236}">
                    <a16:creationId xmlns:a16="http://schemas.microsoft.com/office/drawing/2014/main" id="{320B0C9A-6D32-F048-901B-7F79D01D7A34}"/>
                  </a:ext>
                </a:extLst>
              </p:cNvPr>
              <p:cNvSpPr>
                <a:spLocks/>
              </p:cNvSpPr>
              <p:nvPr/>
            </p:nvSpPr>
            <p:spPr bwMode="auto">
              <a:xfrm>
                <a:off x="5495926" y="5935663"/>
                <a:ext cx="698500" cy="636588"/>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4" name="Freeform 130">
                <a:extLst>
                  <a:ext uri="{FF2B5EF4-FFF2-40B4-BE49-F238E27FC236}">
                    <a16:creationId xmlns:a16="http://schemas.microsoft.com/office/drawing/2014/main" id="{52F5E01C-5F09-B697-2FF5-22B9925522F5}"/>
                  </a:ext>
                </a:extLst>
              </p:cNvPr>
              <p:cNvSpPr>
                <a:spLocks/>
              </p:cNvSpPr>
              <p:nvPr/>
            </p:nvSpPr>
            <p:spPr bwMode="auto">
              <a:xfrm>
                <a:off x="5575301" y="6088063"/>
                <a:ext cx="623888" cy="157163"/>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5" name="Freeform 131">
                <a:extLst>
                  <a:ext uri="{FF2B5EF4-FFF2-40B4-BE49-F238E27FC236}">
                    <a16:creationId xmlns:a16="http://schemas.microsoft.com/office/drawing/2014/main" id="{895936C2-F850-F568-3075-0186550D6884}"/>
                  </a:ext>
                </a:extLst>
              </p:cNvPr>
              <p:cNvSpPr>
                <a:spLocks/>
              </p:cNvSpPr>
              <p:nvPr/>
            </p:nvSpPr>
            <p:spPr bwMode="auto">
              <a:xfrm>
                <a:off x="6146801" y="6073775"/>
                <a:ext cx="704850" cy="192088"/>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6" name="Freeform 132">
                <a:extLst>
                  <a:ext uri="{FF2B5EF4-FFF2-40B4-BE49-F238E27FC236}">
                    <a16:creationId xmlns:a16="http://schemas.microsoft.com/office/drawing/2014/main" id="{753C2E8C-2DEB-99F8-DB84-42713D804A70}"/>
                  </a:ext>
                </a:extLst>
              </p:cNvPr>
              <p:cNvSpPr>
                <a:spLocks/>
              </p:cNvSpPr>
              <p:nvPr/>
            </p:nvSpPr>
            <p:spPr bwMode="auto">
              <a:xfrm>
                <a:off x="6978651" y="3489325"/>
                <a:ext cx="134938" cy="58738"/>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7" name="Freeform 133">
                <a:extLst>
                  <a:ext uri="{FF2B5EF4-FFF2-40B4-BE49-F238E27FC236}">
                    <a16:creationId xmlns:a16="http://schemas.microsoft.com/office/drawing/2014/main" id="{3BD596EC-1E12-AF38-8491-65444419537D}"/>
                  </a:ext>
                </a:extLst>
              </p:cNvPr>
              <p:cNvSpPr>
                <a:spLocks/>
              </p:cNvSpPr>
              <p:nvPr/>
            </p:nvSpPr>
            <p:spPr bwMode="auto">
              <a:xfrm>
                <a:off x="6797676" y="3424238"/>
                <a:ext cx="207963" cy="217488"/>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8" name="Freeform 134">
                <a:extLst>
                  <a:ext uri="{FF2B5EF4-FFF2-40B4-BE49-F238E27FC236}">
                    <a16:creationId xmlns:a16="http://schemas.microsoft.com/office/drawing/2014/main" id="{114C8993-8FC6-D67A-5F7E-D5EDBE4C7529}"/>
                  </a:ext>
                </a:extLst>
              </p:cNvPr>
              <p:cNvSpPr>
                <a:spLocks/>
              </p:cNvSpPr>
              <p:nvPr/>
            </p:nvSpPr>
            <p:spPr bwMode="auto">
              <a:xfrm>
                <a:off x="4910138" y="4460875"/>
                <a:ext cx="622300" cy="1314450"/>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9" name="Freeform 135">
                <a:extLst>
                  <a:ext uri="{FF2B5EF4-FFF2-40B4-BE49-F238E27FC236}">
                    <a16:creationId xmlns:a16="http://schemas.microsoft.com/office/drawing/2014/main" id="{DB4A912E-3518-9B92-B216-C165EB50AF86}"/>
                  </a:ext>
                </a:extLst>
              </p:cNvPr>
              <p:cNvSpPr>
                <a:spLocks/>
              </p:cNvSpPr>
              <p:nvPr/>
            </p:nvSpPr>
            <p:spPr bwMode="auto">
              <a:xfrm>
                <a:off x="5432426" y="4583113"/>
                <a:ext cx="142875" cy="169863"/>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grpSp>
    </p:spTree>
    <p:extLst>
      <p:ext uri="{BB962C8B-B14F-4D97-AF65-F5344CB8AC3E}">
        <p14:creationId xmlns:p14="http://schemas.microsoft.com/office/powerpoint/2010/main" val="1069711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37307FB-F7DF-4A2C-DABC-9597A88058AD}"/>
              </a:ext>
            </a:extLst>
          </p:cNvPr>
          <p:cNvPicPr>
            <a:picLocks noChangeAspect="1"/>
          </p:cNvPicPr>
          <p:nvPr/>
        </p:nvPicPr>
        <p:blipFill>
          <a:blip r:embed="rId2"/>
          <a:stretch>
            <a:fillRect/>
          </a:stretch>
        </p:blipFill>
        <p:spPr>
          <a:xfrm>
            <a:off x="-1" y="0"/>
            <a:ext cx="12190413" cy="6859588"/>
          </a:xfrm>
          <a:prstGeom prst="rect">
            <a:avLst/>
          </a:prstGeom>
        </p:spPr>
      </p:pic>
      <p:sp>
        <p:nvSpPr>
          <p:cNvPr id="7" name="Rectangle: Rounded Corners 6">
            <a:extLst>
              <a:ext uri="{FF2B5EF4-FFF2-40B4-BE49-F238E27FC236}">
                <a16:creationId xmlns:a16="http://schemas.microsoft.com/office/drawing/2014/main" id="{1C406676-DC5B-FB12-76D2-2522A068A7FA}"/>
              </a:ext>
            </a:extLst>
          </p:cNvPr>
          <p:cNvSpPr/>
          <p:nvPr/>
        </p:nvSpPr>
        <p:spPr>
          <a:xfrm>
            <a:off x="441434" y="367862"/>
            <a:ext cx="11508828" cy="6211614"/>
          </a:xfrm>
          <a:prstGeom prst="roundRect">
            <a:avLst/>
          </a:prstGeom>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48" name="Picture 147" descr="A group of people sitting on a couch&#10;&#10;Description automatically generated with low confidence">
            <a:extLst>
              <a:ext uri="{FF2B5EF4-FFF2-40B4-BE49-F238E27FC236}">
                <a16:creationId xmlns:a16="http://schemas.microsoft.com/office/drawing/2014/main" id="{AF522CEE-681E-F3E8-E5CC-EFE6062782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8769" y="786818"/>
            <a:ext cx="9872683" cy="5556832"/>
          </a:xfrm>
          <a:prstGeom prst="rect">
            <a:avLst/>
          </a:prstGeom>
        </p:spPr>
      </p:pic>
      <p:grpSp>
        <p:nvGrpSpPr>
          <p:cNvPr id="149" name="Group 148">
            <a:extLst>
              <a:ext uri="{FF2B5EF4-FFF2-40B4-BE49-F238E27FC236}">
                <a16:creationId xmlns:a16="http://schemas.microsoft.com/office/drawing/2014/main" id="{96697FB9-2B47-6A3A-9B94-277025D325CA}"/>
              </a:ext>
            </a:extLst>
          </p:cNvPr>
          <p:cNvGrpSpPr/>
          <p:nvPr/>
        </p:nvGrpSpPr>
        <p:grpSpPr>
          <a:xfrm>
            <a:off x="822960" y="1885950"/>
            <a:ext cx="1405890" cy="902970"/>
            <a:chOff x="937260" y="1554480"/>
            <a:chExt cx="1405890" cy="902970"/>
          </a:xfrm>
        </p:grpSpPr>
        <p:cxnSp>
          <p:nvCxnSpPr>
            <p:cNvPr id="150" name="Straight Connector 149">
              <a:extLst>
                <a:ext uri="{FF2B5EF4-FFF2-40B4-BE49-F238E27FC236}">
                  <a16:creationId xmlns:a16="http://schemas.microsoft.com/office/drawing/2014/main" id="{73C49E1A-F63D-1A7F-0264-CD226F283B7D}"/>
                </a:ext>
              </a:extLst>
            </p:cNvPr>
            <p:cNvCxnSpPr>
              <a:cxnSpLocks/>
            </p:cNvCxnSpPr>
            <p:nvPr/>
          </p:nvCxnSpPr>
          <p:spPr>
            <a:xfrm>
              <a:off x="1760220" y="2080260"/>
              <a:ext cx="411480" cy="37719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51" name="Rectangle: Rounded Corners 150">
              <a:extLst>
                <a:ext uri="{FF2B5EF4-FFF2-40B4-BE49-F238E27FC236}">
                  <a16:creationId xmlns:a16="http://schemas.microsoft.com/office/drawing/2014/main" id="{E401A396-888F-36FD-F445-08BD4500A5B0}"/>
                </a:ext>
              </a:extLst>
            </p:cNvPr>
            <p:cNvSpPr/>
            <p:nvPr/>
          </p:nvSpPr>
          <p:spPr>
            <a:xfrm>
              <a:off x="937260" y="1554480"/>
              <a:ext cx="1405890" cy="502920"/>
            </a:xfrm>
            <a:prstGeom prst="roundRect">
              <a:avLst/>
            </a:prstGeom>
            <a:solidFill>
              <a:srgbClr val="FF66CC">
                <a:alpha val="26667"/>
              </a:srgb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latin typeface="Cambria" panose="02040503050406030204" pitchFamily="18" charset="0"/>
                  <a:ea typeface="Cambria" panose="02040503050406030204" pitchFamily="18" charset="0"/>
                </a:rPr>
                <a:t>Ông</a:t>
              </a:r>
              <a:endParaRPr lang="en-US" sz="3600" dirty="0">
                <a:solidFill>
                  <a:srgbClr val="FF0000"/>
                </a:solidFill>
                <a:latin typeface="Cambria" panose="02040503050406030204" pitchFamily="18" charset="0"/>
                <a:ea typeface="Cambria" panose="02040503050406030204" pitchFamily="18" charset="0"/>
              </a:endParaRPr>
            </a:p>
          </p:txBody>
        </p:sp>
      </p:grpSp>
      <p:grpSp>
        <p:nvGrpSpPr>
          <p:cNvPr id="152" name="Group 151">
            <a:extLst>
              <a:ext uri="{FF2B5EF4-FFF2-40B4-BE49-F238E27FC236}">
                <a16:creationId xmlns:a16="http://schemas.microsoft.com/office/drawing/2014/main" id="{84A2DD39-253E-884A-2FAD-31A9E3F535AB}"/>
              </a:ext>
            </a:extLst>
          </p:cNvPr>
          <p:cNvGrpSpPr/>
          <p:nvPr/>
        </p:nvGrpSpPr>
        <p:grpSpPr>
          <a:xfrm>
            <a:off x="3600450" y="1223010"/>
            <a:ext cx="1017270" cy="902970"/>
            <a:chOff x="1325880" y="1554480"/>
            <a:chExt cx="1017270" cy="902970"/>
          </a:xfrm>
        </p:grpSpPr>
        <p:cxnSp>
          <p:nvCxnSpPr>
            <p:cNvPr id="153" name="Straight Connector 152">
              <a:extLst>
                <a:ext uri="{FF2B5EF4-FFF2-40B4-BE49-F238E27FC236}">
                  <a16:creationId xmlns:a16="http://schemas.microsoft.com/office/drawing/2014/main" id="{CF1FD3A9-C7FC-AC5A-5059-1A13F4E87589}"/>
                </a:ext>
              </a:extLst>
            </p:cNvPr>
            <p:cNvCxnSpPr>
              <a:cxnSpLocks/>
            </p:cNvCxnSpPr>
            <p:nvPr/>
          </p:nvCxnSpPr>
          <p:spPr>
            <a:xfrm>
              <a:off x="1760220" y="2080260"/>
              <a:ext cx="411480" cy="37719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54" name="Rectangle: Rounded Corners 153">
              <a:extLst>
                <a:ext uri="{FF2B5EF4-FFF2-40B4-BE49-F238E27FC236}">
                  <a16:creationId xmlns:a16="http://schemas.microsoft.com/office/drawing/2014/main" id="{202D2A0C-4FA8-5007-3D5C-AB6713FC1832}"/>
                </a:ext>
              </a:extLst>
            </p:cNvPr>
            <p:cNvSpPr/>
            <p:nvPr/>
          </p:nvSpPr>
          <p:spPr>
            <a:xfrm>
              <a:off x="1325880" y="1554480"/>
              <a:ext cx="1017270" cy="502920"/>
            </a:xfrm>
            <a:prstGeom prst="roundRect">
              <a:avLst/>
            </a:prstGeom>
            <a:solidFill>
              <a:srgbClr val="FF66CC">
                <a:alpha val="26667"/>
              </a:srgb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latin typeface="Cambria" panose="02040503050406030204" pitchFamily="18" charset="0"/>
                  <a:ea typeface="Cambria" panose="02040503050406030204" pitchFamily="18" charset="0"/>
                </a:rPr>
                <a:t>Bà</a:t>
              </a:r>
              <a:endParaRPr lang="en-US" sz="3600" dirty="0">
                <a:solidFill>
                  <a:srgbClr val="FF0000"/>
                </a:solidFill>
                <a:latin typeface="Cambria" panose="02040503050406030204" pitchFamily="18" charset="0"/>
                <a:ea typeface="Cambria" panose="02040503050406030204" pitchFamily="18" charset="0"/>
              </a:endParaRPr>
            </a:p>
          </p:txBody>
        </p:sp>
      </p:grpSp>
      <p:grpSp>
        <p:nvGrpSpPr>
          <p:cNvPr id="155" name="Group 154">
            <a:extLst>
              <a:ext uri="{FF2B5EF4-FFF2-40B4-BE49-F238E27FC236}">
                <a16:creationId xmlns:a16="http://schemas.microsoft.com/office/drawing/2014/main" id="{C505C776-692B-D1BA-AFE1-E212AC207748}"/>
              </a:ext>
            </a:extLst>
          </p:cNvPr>
          <p:cNvGrpSpPr/>
          <p:nvPr/>
        </p:nvGrpSpPr>
        <p:grpSpPr>
          <a:xfrm>
            <a:off x="9189720" y="1680210"/>
            <a:ext cx="1017270" cy="902970"/>
            <a:chOff x="1325880" y="1554480"/>
            <a:chExt cx="1017270" cy="902970"/>
          </a:xfrm>
        </p:grpSpPr>
        <p:cxnSp>
          <p:nvCxnSpPr>
            <p:cNvPr id="156" name="Straight Connector 155">
              <a:extLst>
                <a:ext uri="{FF2B5EF4-FFF2-40B4-BE49-F238E27FC236}">
                  <a16:creationId xmlns:a16="http://schemas.microsoft.com/office/drawing/2014/main" id="{25DA759A-E8AF-8C8A-CE55-5F43A37512D8}"/>
                </a:ext>
              </a:extLst>
            </p:cNvPr>
            <p:cNvCxnSpPr>
              <a:cxnSpLocks/>
            </p:cNvCxnSpPr>
            <p:nvPr/>
          </p:nvCxnSpPr>
          <p:spPr>
            <a:xfrm>
              <a:off x="1760220" y="2080260"/>
              <a:ext cx="411480" cy="37719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57" name="Rectangle: Rounded Corners 156">
              <a:extLst>
                <a:ext uri="{FF2B5EF4-FFF2-40B4-BE49-F238E27FC236}">
                  <a16:creationId xmlns:a16="http://schemas.microsoft.com/office/drawing/2014/main" id="{272DB5CC-FE0C-7122-E45F-BDC1A77F338C}"/>
                </a:ext>
              </a:extLst>
            </p:cNvPr>
            <p:cNvSpPr/>
            <p:nvPr/>
          </p:nvSpPr>
          <p:spPr>
            <a:xfrm>
              <a:off x="1325880" y="1554480"/>
              <a:ext cx="1017270" cy="502920"/>
            </a:xfrm>
            <a:prstGeom prst="roundRect">
              <a:avLst/>
            </a:prstGeom>
            <a:solidFill>
              <a:srgbClr val="FF66CC">
                <a:alpha val="26667"/>
              </a:srgb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latin typeface="Cambria" panose="02040503050406030204" pitchFamily="18" charset="0"/>
                  <a:ea typeface="Cambria" panose="02040503050406030204" pitchFamily="18" charset="0"/>
                </a:rPr>
                <a:t>Bố</a:t>
              </a:r>
              <a:endParaRPr lang="en-US" sz="3600" dirty="0">
                <a:solidFill>
                  <a:srgbClr val="FF0000"/>
                </a:solidFill>
                <a:latin typeface="Cambria" panose="02040503050406030204" pitchFamily="18" charset="0"/>
                <a:ea typeface="Cambria" panose="02040503050406030204" pitchFamily="18" charset="0"/>
              </a:endParaRPr>
            </a:p>
          </p:txBody>
        </p:sp>
      </p:grpSp>
      <p:grpSp>
        <p:nvGrpSpPr>
          <p:cNvPr id="158" name="Group 157">
            <a:extLst>
              <a:ext uri="{FF2B5EF4-FFF2-40B4-BE49-F238E27FC236}">
                <a16:creationId xmlns:a16="http://schemas.microsoft.com/office/drawing/2014/main" id="{03119EEA-F2E7-B362-14F4-20CF9FFF791F}"/>
              </a:ext>
            </a:extLst>
          </p:cNvPr>
          <p:cNvGrpSpPr/>
          <p:nvPr/>
        </p:nvGrpSpPr>
        <p:grpSpPr>
          <a:xfrm>
            <a:off x="2423160" y="1394460"/>
            <a:ext cx="1017270" cy="902970"/>
            <a:chOff x="1325880" y="1554480"/>
            <a:chExt cx="1017270" cy="902970"/>
          </a:xfrm>
        </p:grpSpPr>
        <p:cxnSp>
          <p:nvCxnSpPr>
            <p:cNvPr id="159" name="Straight Connector 158">
              <a:extLst>
                <a:ext uri="{FF2B5EF4-FFF2-40B4-BE49-F238E27FC236}">
                  <a16:creationId xmlns:a16="http://schemas.microsoft.com/office/drawing/2014/main" id="{3E53200E-6CD6-272E-EA5E-7FF86511F79C}"/>
                </a:ext>
              </a:extLst>
            </p:cNvPr>
            <p:cNvCxnSpPr>
              <a:cxnSpLocks/>
            </p:cNvCxnSpPr>
            <p:nvPr/>
          </p:nvCxnSpPr>
          <p:spPr>
            <a:xfrm>
              <a:off x="1760220" y="2080260"/>
              <a:ext cx="411480" cy="37719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60" name="Rectangle: Rounded Corners 159">
              <a:extLst>
                <a:ext uri="{FF2B5EF4-FFF2-40B4-BE49-F238E27FC236}">
                  <a16:creationId xmlns:a16="http://schemas.microsoft.com/office/drawing/2014/main" id="{18634746-D9C2-4202-1C6E-CDB494249654}"/>
                </a:ext>
              </a:extLst>
            </p:cNvPr>
            <p:cNvSpPr/>
            <p:nvPr/>
          </p:nvSpPr>
          <p:spPr>
            <a:xfrm>
              <a:off x="1325880" y="1554480"/>
              <a:ext cx="1017270" cy="502920"/>
            </a:xfrm>
            <a:prstGeom prst="roundRect">
              <a:avLst/>
            </a:prstGeom>
            <a:solidFill>
              <a:srgbClr val="FF66CC">
                <a:alpha val="26667"/>
              </a:srgb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latin typeface="Cambria" panose="02040503050406030204" pitchFamily="18" charset="0"/>
                  <a:ea typeface="Cambria" panose="02040503050406030204" pitchFamily="18" charset="0"/>
                </a:rPr>
                <a:t>Mẹ</a:t>
              </a:r>
              <a:endParaRPr lang="en-US" sz="3600" dirty="0">
                <a:solidFill>
                  <a:srgbClr val="FF0000"/>
                </a:solidFill>
                <a:latin typeface="Cambria" panose="02040503050406030204" pitchFamily="18" charset="0"/>
                <a:ea typeface="Cambria" panose="02040503050406030204" pitchFamily="18" charset="0"/>
              </a:endParaRPr>
            </a:p>
          </p:txBody>
        </p:sp>
      </p:grpSp>
      <p:grpSp>
        <p:nvGrpSpPr>
          <p:cNvPr id="161" name="Group 160">
            <a:extLst>
              <a:ext uri="{FF2B5EF4-FFF2-40B4-BE49-F238E27FC236}">
                <a16:creationId xmlns:a16="http://schemas.microsoft.com/office/drawing/2014/main" id="{F450FFFA-053C-4150-4420-6B79D69D5216}"/>
              </a:ext>
            </a:extLst>
          </p:cNvPr>
          <p:cNvGrpSpPr/>
          <p:nvPr/>
        </p:nvGrpSpPr>
        <p:grpSpPr>
          <a:xfrm>
            <a:off x="5680710" y="1977390"/>
            <a:ext cx="1017270" cy="971550"/>
            <a:chOff x="1325880" y="1554480"/>
            <a:chExt cx="1017270" cy="971550"/>
          </a:xfrm>
        </p:grpSpPr>
        <p:cxnSp>
          <p:nvCxnSpPr>
            <p:cNvPr id="162" name="Straight Connector 161">
              <a:extLst>
                <a:ext uri="{FF2B5EF4-FFF2-40B4-BE49-F238E27FC236}">
                  <a16:creationId xmlns:a16="http://schemas.microsoft.com/office/drawing/2014/main" id="{7A14C42A-EE8A-4EBB-1835-6EFD44DBFFF4}"/>
                </a:ext>
              </a:extLst>
            </p:cNvPr>
            <p:cNvCxnSpPr>
              <a:cxnSpLocks/>
            </p:cNvCxnSpPr>
            <p:nvPr/>
          </p:nvCxnSpPr>
          <p:spPr>
            <a:xfrm>
              <a:off x="1760220" y="2080260"/>
              <a:ext cx="0" cy="445770"/>
            </a:xfrm>
            <a:prstGeom prst="line">
              <a:avLst/>
            </a:prstGeom>
            <a:ln w="57150">
              <a:solidFill>
                <a:srgbClr val="002060"/>
              </a:solidFill>
            </a:ln>
          </p:spPr>
          <p:style>
            <a:lnRef idx="2">
              <a:schemeClr val="accent2"/>
            </a:lnRef>
            <a:fillRef idx="1">
              <a:schemeClr val="lt1"/>
            </a:fillRef>
            <a:effectRef idx="0">
              <a:schemeClr val="accent2"/>
            </a:effectRef>
            <a:fontRef idx="minor">
              <a:schemeClr val="dk1"/>
            </a:fontRef>
          </p:style>
        </p:cxnSp>
        <p:sp>
          <p:nvSpPr>
            <p:cNvPr id="163" name="Rectangle: Rounded Corners 162">
              <a:extLst>
                <a:ext uri="{FF2B5EF4-FFF2-40B4-BE49-F238E27FC236}">
                  <a16:creationId xmlns:a16="http://schemas.microsoft.com/office/drawing/2014/main" id="{F7C2AE5A-EF35-DF1D-798D-7DD78ABC8D16}"/>
                </a:ext>
              </a:extLst>
            </p:cNvPr>
            <p:cNvSpPr/>
            <p:nvPr/>
          </p:nvSpPr>
          <p:spPr>
            <a:xfrm>
              <a:off x="1325880" y="1554480"/>
              <a:ext cx="1017270" cy="50292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Hoa</a:t>
              </a:r>
            </a:p>
          </p:txBody>
        </p:sp>
      </p:grpSp>
      <p:grpSp>
        <p:nvGrpSpPr>
          <p:cNvPr id="164" name="Group 163">
            <a:extLst>
              <a:ext uri="{FF2B5EF4-FFF2-40B4-BE49-F238E27FC236}">
                <a16:creationId xmlns:a16="http://schemas.microsoft.com/office/drawing/2014/main" id="{51A484B1-C228-BF65-0A5E-517056E610D5}"/>
              </a:ext>
            </a:extLst>
          </p:cNvPr>
          <p:cNvGrpSpPr/>
          <p:nvPr/>
        </p:nvGrpSpPr>
        <p:grpSpPr>
          <a:xfrm>
            <a:off x="4046220" y="3897630"/>
            <a:ext cx="1405890" cy="902970"/>
            <a:chOff x="937260" y="1554480"/>
            <a:chExt cx="1405890" cy="902970"/>
          </a:xfrm>
        </p:grpSpPr>
        <p:cxnSp>
          <p:nvCxnSpPr>
            <p:cNvPr id="165" name="Straight Connector 164">
              <a:extLst>
                <a:ext uri="{FF2B5EF4-FFF2-40B4-BE49-F238E27FC236}">
                  <a16:creationId xmlns:a16="http://schemas.microsoft.com/office/drawing/2014/main" id="{71DCBDB9-8651-32C3-3250-F2997FF5D138}"/>
                </a:ext>
              </a:extLst>
            </p:cNvPr>
            <p:cNvCxnSpPr>
              <a:cxnSpLocks/>
            </p:cNvCxnSpPr>
            <p:nvPr/>
          </p:nvCxnSpPr>
          <p:spPr>
            <a:xfrm>
              <a:off x="1760220" y="2080260"/>
              <a:ext cx="411480" cy="37719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66" name="Rectangle: Rounded Corners 165">
              <a:extLst>
                <a:ext uri="{FF2B5EF4-FFF2-40B4-BE49-F238E27FC236}">
                  <a16:creationId xmlns:a16="http://schemas.microsoft.com/office/drawing/2014/main" id="{B388F671-3C32-E10D-FFBA-D31CDCB97604}"/>
                </a:ext>
              </a:extLst>
            </p:cNvPr>
            <p:cNvSpPr/>
            <p:nvPr/>
          </p:nvSpPr>
          <p:spPr>
            <a:xfrm>
              <a:off x="937260" y="1554480"/>
              <a:ext cx="1405890" cy="502920"/>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dirty="0">
                  <a:solidFill>
                    <a:srgbClr val="FF0000"/>
                  </a:solidFill>
                  <a:latin typeface="Cambria" panose="02040503050406030204" pitchFamily="18" charset="0"/>
                  <a:ea typeface="Cambria" panose="02040503050406030204" pitchFamily="18" charset="0"/>
                </a:rPr>
                <a:t>Em </a:t>
              </a:r>
              <a:r>
                <a:rPr lang="en-US" sz="2800" dirty="0" err="1">
                  <a:solidFill>
                    <a:srgbClr val="FF0000"/>
                  </a:solidFill>
                  <a:latin typeface="Cambria" panose="02040503050406030204" pitchFamily="18" charset="0"/>
                  <a:ea typeface="Cambria" panose="02040503050406030204" pitchFamily="18" charset="0"/>
                </a:rPr>
                <a:t>trai</a:t>
              </a:r>
              <a:endParaRPr lang="en-US" sz="2800" dirty="0">
                <a:solidFill>
                  <a:srgbClr val="FF0000"/>
                </a:solidFill>
                <a:latin typeface="Cambria" panose="02040503050406030204" pitchFamily="18" charset="0"/>
                <a:ea typeface="Cambria" panose="02040503050406030204" pitchFamily="18" charset="0"/>
              </a:endParaRPr>
            </a:p>
          </p:txBody>
        </p:sp>
      </p:grpSp>
      <p:sp>
        <p:nvSpPr>
          <p:cNvPr id="167" name="Rectangle: Rounded Corners 8">
            <a:extLst>
              <a:ext uri="{FF2B5EF4-FFF2-40B4-BE49-F238E27FC236}">
                <a16:creationId xmlns:a16="http://schemas.microsoft.com/office/drawing/2014/main" id="{A425FA02-4108-91BB-21DD-23D256EF0BAD}"/>
              </a:ext>
            </a:extLst>
          </p:cNvPr>
          <p:cNvSpPr/>
          <p:nvPr/>
        </p:nvSpPr>
        <p:spPr>
          <a:xfrm>
            <a:off x="593603" y="5535930"/>
            <a:ext cx="10653517" cy="1173480"/>
          </a:xfrm>
          <a:custGeom>
            <a:avLst/>
            <a:gdLst>
              <a:gd name="connsiteX0" fmla="*/ 0 w 10653517"/>
              <a:gd name="connsiteY0" fmla="*/ 117465 h 1173480"/>
              <a:gd name="connsiteX1" fmla="*/ 456493 w 10653517"/>
              <a:gd name="connsiteY1" fmla="*/ 0 h 1173480"/>
              <a:gd name="connsiteX2" fmla="*/ 10197020 w 10653517"/>
              <a:gd name="connsiteY2" fmla="*/ 0 h 1173480"/>
              <a:gd name="connsiteX3" fmla="*/ 10653517 w 10653517"/>
              <a:gd name="connsiteY3" fmla="*/ 117465 h 1173480"/>
              <a:gd name="connsiteX4" fmla="*/ 10653517 w 10653517"/>
              <a:gd name="connsiteY4" fmla="*/ 1056014 h 1173480"/>
              <a:gd name="connsiteX5" fmla="*/ 10197020 w 10653517"/>
              <a:gd name="connsiteY5" fmla="*/ 1173480 h 1173480"/>
              <a:gd name="connsiteX6" fmla="*/ 456493 w 10653517"/>
              <a:gd name="connsiteY6" fmla="*/ 1173480 h 1173480"/>
              <a:gd name="connsiteX7" fmla="*/ 0 w 10653517"/>
              <a:gd name="connsiteY7" fmla="*/ 1056014 h 1173480"/>
              <a:gd name="connsiteX8" fmla="*/ 0 w 10653517"/>
              <a:gd name="connsiteY8" fmla="*/ 117465 h 1173480"/>
              <a:gd name="connsiteX0" fmla="*/ 0 w 10653517"/>
              <a:gd name="connsiteY0" fmla="*/ 117465 h 1173480"/>
              <a:gd name="connsiteX1" fmla="*/ 456493 w 10653517"/>
              <a:gd name="connsiteY1" fmla="*/ 0 h 1173480"/>
              <a:gd name="connsiteX2" fmla="*/ 10197020 w 10653517"/>
              <a:gd name="connsiteY2" fmla="*/ 0 h 1173480"/>
              <a:gd name="connsiteX3" fmla="*/ 10653517 w 10653517"/>
              <a:gd name="connsiteY3" fmla="*/ 117465 h 1173480"/>
              <a:gd name="connsiteX4" fmla="*/ 10653517 w 10653517"/>
              <a:gd name="connsiteY4" fmla="*/ 1056014 h 1173480"/>
              <a:gd name="connsiteX5" fmla="*/ 10197020 w 10653517"/>
              <a:gd name="connsiteY5" fmla="*/ 1173480 h 1173480"/>
              <a:gd name="connsiteX6" fmla="*/ 456493 w 10653517"/>
              <a:gd name="connsiteY6" fmla="*/ 1173480 h 1173480"/>
              <a:gd name="connsiteX7" fmla="*/ 0 w 10653517"/>
              <a:gd name="connsiteY7" fmla="*/ 1056014 h 1173480"/>
              <a:gd name="connsiteX8" fmla="*/ 0 w 10653517"/>
              <a:gd name="connsiteY8" fmla="*/ 117465 h 1173480"/>
              <a:gd name="connsiteX0" fmla="*/ 0 w 10653517"/>
              <a:gd name="connsiteY0" fmla="*/ 117465 h 1173480"/>
              <a:gd name="connsiteX1" fmla="*/ 456493 w 10653517"/>
              <a:gd name="connsiteY1" fmla="*/ 0 h 1173480"/>
              <a:gd name="connsiteX2" fmla="*/ 10197020 w 10653517"/>
              <a:gd name="connsiteY2" fmla="*/ 0 h 1173480"/>
              <a:gd name="connsiteX3" fmla="*/ 10653517 w 10653517"/>
              <a:gd name="connsiteY3" fmla="*/ 117465 h 1173480"/>
              <a:gd name="connsiteX4" fmla="*/ 10653517 w 10653517"/>
              <a:gd name="connsiteY4" fmla="*/ 1056014 h 1173480"/>
              <a:gd name="connsiteX5" fmla="*/ 10197020 w 10653517"/>
              <a:gd name="connsiteY5" fmla="*/ 1173480 h 1173480"/>
              <a:gd name="connsiteX6" fmla="*/ 456493 w 10653517"/>
              <a:gd name="connsiteY6" fmla="*/ 1173480 h 1173480"/>
              <a:gd name="connsiteX7" fmla="*/ 0 w 10653517"/>
              <a:gd name="connsiteY7" fmla="*/ 1056014 h 1173480"/>
              <a:gd name="connsiteX8" fmla="*/ 0 w 10653517"/>
              <a:gd name="connsiteY8" fmla="*/ 117465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53517" h="1173480" fill="none" extrusionOk="0">
                <a:moveTo>
                  <a:pt x="0" y="117465"/>
                </a:moveTo>
                <a:cubicBezTo>
                  <a:pt x="4896" y="89214"/>
                  <a:pt x="273980" y="-29995"/>
                  <a:pt x="456493" y="0"/>
                </a:cubicBezTo>
                <a:cubicBezTo>
                  <a:pt x="3918899" y="52906"/>
                  <a:pt x="7938058" y="-272299"/>
                  <a:pt x="10197020" y="0"/>
                </a:cubicBezTo>
                <a:cubicBezTo>
                  <a:pt x="10347299" y="-4562"/>
                  <a:pt x="10699606" y="41758"/>
                  <a:pt x="10653517" y="117465"/>
                </a:cubicBezTo>
                <a:cubicBezTo>
                  <a:pt x="10770003" y="503526"/>
                  <a:pt x="10889312" y="679987"/>
                  <a:pt x="10653517" y="1056014"/>
                </a:cubicBezTo>
                <a:cubicBezTo>
                  <a:pt x="10583954" y="1146790"/>
                  <a:pt x="10512856" y="1172636"/>
                  <a:pt x="10197020" y="1173480"/>
                </a:cubicBezTo>
                <a:cubicBezTo>
                  <a:pt x="7729811" y="1141715"/>
                  <a:pt x="5139712" y="1156955"/>
                  <a:pt x="456493" y="1173480"/>
                </a:cubicBezTo>
                <a:cubicBezTo>
                  <a:pt x="187143" y="1145955"/>
                  <a:pt x="1405" y="1134893"/>
                  <a:pt x="0" y="1056014"/>
                </a:cubicBezTo>
                <a:cubicBezTo>
                  <a:pt x="-331509" y="635750"/>
                  <a:pt x="40049" y="420138"/>
                  <a:pt x="0" y="117465"/>
                </a:cubicBezTo>
                <a:close/>
              </a:path>
              <a:path w="10653517" h="1173480" stroke="0" extrusionOk="0">
                <a:moveTo>
                  <a:pt x="0" y="117465"/>
                </a:moveTo>
                <a:cubicBezTo>
                  <a:pt x="-45625" y="67420"/>
                  <a:pt x="241022" y="-23879"/>
                  <a:pt x="456493" y="0"/>
                </a:cubicBezTo>
                <a:cubicBezTo>
                  <a:pt x="3608092" y="-357954"/>
                  <a:pt x="5345289" y="88663"/>
                  <a:pt x="10197020" y="0"/>
                </a:cubicBezTo>
                <a:cubicBezTo>
                  <a:pt x="10335432" y="-3554"/>
                  <a:pt x="10661259" y="66227"/>
                  <a:pt x="10653517" y="117465"/>
                </a:cubicBezTo>
                <a:cubicBezTo>
                  <a:pt x="10730655" y="393979"/>
                  <a:pt x="11004339" y="735380"/>
                  <a:pt x="10653517" y="1056014"/>
                </a:cubicBezTo>
                <a:cubicBezTo>
                  <a:pt x="10652749" y="1132878"/>
                  <a:pt x="10401463" y="1165132"/>
                  <a:pt x="10197020" y="1173480"/>
                </a:cubicBezTo>
                <a:cubicBezTo>
                  <a:pt x="5499698" y="1193841"/>
                  <a:pt x="2128165" y="1033666"/>
                  <a:pt x="456493" y="1173480"/>
                </a:cubicBezTo>
                <a:cubicBezTo>
                  <a:pt x="201138" y="1157828"/>
                  <a:pt x="-4849" y="1111721"/>
                  <a:pt x="0" y="1056014"/>
                </a:cubicBezTo>
                <a:cubicBezTo>
                  <a:pt x="-234591" y="713656"/>
                  <a:pt x="-394001" y="487755"/>
                  <a:pt x="0" y="117465"/>
                </a:cubicBezTo>
                <a:close/>
              </a:path>
              <a:path w="10653517" h="1173480" fill="none" stroke="0" extrusionOk="0">
                <a:moveTo>
                  <a:pt x="0" y="117465"/>
                </a:moveTo>
                <a:cubicBezTo>
                  <a:pt x="-21841" y="28606"/>
                  <a:pt x="268085" y="-2561"/>
                  <a:pt x="456493" y="0"/>
                </a:cubicBezTo>
                <a:cubicBezTo>
                  <a:pt x="3376486" y="45646"/>
                  <a:pt x="7910899" y="59694"/>
                  <a:pt x="10197020" y="0"/>
                </a:cubicBezTo>
                <a:cubicBezTo>
                  <a:pt x="10406704" y="5820"/>
                  <a:pt x="10709460" y="50513"/>
                  <a:pt x="10653517" y="117465"/>
                </a:cubicBezTo>
                <a:cubicBezTo>
                  <a:pt x="10600068" y="569632"/>
                  <a:pt x="10908422" y="682581"/>
                  <a:pt x="10653517" y="1056014"/>
                </a:cubicBezTo>
                <a:cubicBezTo>
                  <a:pt x="10619062" y="1136816"/>
                  <a:pt x="10461665" y="1155264"/>
                  <a:pt x="10197020" y="1173480"/>
                </a:cubicBezTo>
                <a:cubicBezTo>
                  <a:pt x="7388202" y="1162606"/>
                  <a:pt x="5364242" y="1149763"/>
                  <a:pt x="456493" y="1173480"/>
                </a:cubicBezTo>
                <a:cubicBezTo>
                  <a:pt x="181570" y="1165916"/>
                  <a:pt x="12141" y="1128390"/>
                  <a:pt x="0" y="1056014"/>
                </a:cubicBezTo>
                <a:cubicBezTo>
                  <a:pt x="-258955" y="738480"/>
                  <a:pt x="222226" y="449147"/>
                  <a:pt x="0" y="117465"/>
                </a:cubicBezTo>
                <a:close/>
              </a:path>
              <a:path w="10653517" h="1173480" fill="none" stroke="0" extrusionOk="0">
                <a:moveTo>
                  <a:pt x="0" y="117465"/>
                </a:moveTo>
                <a:cubicBezTo>
                  <a:pt x="-1532" y="23228"/>
                  <a:pt x="249754" y="-1410"/>
                  <a:pt x="456493" y="0"/>
                </a:cubicBezTo>
                <a:cubicBezTo>
                  <a:pt x="3496116" y="397229"/>
                  <a:pt x="8019003" y="-164281"/>
                  <a:pt x="10197020" y="0"/>
                </a:cubicBezTo>
                <a:cubicBezTo>
                  <a:pt x="10353599" y="-2423"/>
                  <a:pt x="10703119" y="57778"/>
                  <a:pt x="10653517" y="117465"/>
                </a:cubicBezTo>
                <a:cubicBezTo>
                  <a:pt x="10745975" y="535332"/>
                  <a:pt x="10893508" y="680163"/>
                  <a:pt x="10653517" y="1056014"/>
                </a:cubicBezTo>
                <a:cubicBezTo>
                  <a:pt x="10592181" y="1141338"/>
                  <a:pt x="10485969" y="1159695"/>
                  <a:pt x="10197020" y="1173480"/>
                </a:cubicBezTo>
                <a:cubicBezTo>
                  <a:pt x="7637586" y="716902"/>
                  <a:pt x="5301265" y="733026"/>
                  <a:pt x="456493" y="1173480"/>
                </a:cubicBezTo>
                <a:cubicBezTo>
                  <a:pt x="187473" y="1151425"/>
                  <a:pt x="7170" y="1132951"/>
                  <a:pt x="0" y="1056014"/>
                </a:cubicBezTo>
                <a:cubicBezTo>
                  <a:pt x="-335592" y="668574"/>
                  <a:pt x="52934" y="433511"/>
                  <a:pt x="0" y="117465"/>
                </a:cubicBezTo>
                <a:close/>
              </a:path>
            </a:pathLst>
          </a:custGeom>
          <a:solidFill>
            <a:srgbClr val="FFFF00"/>
          </a:solidFill>
          <a:ln w="38100">
            <a:solidFill>
              <a:schemeClr val="accent5">
                <a:lumMod val="75000"/>
              </a:schemeClr>
            </a:solidFill>
            <a:extLst>
              <a:ext uri="{C807C97D-BFC1-408E-A445-0C87EB9F89A2}">
                <ask:lineSketchStyleProps xmlns:ask="http://schemas.microsoft.com/office/drawing/2018/sketchyshapes" xmlns="" sd="3694780287">
                  <a:custGeom>
                    <a:avLst/>
                    <a:gdLst>
                      <a:gd name="connsiteX0" fmla="*/ 0 w 4333837"/>
                      <a:gd name="connsiteY0" fmla="*/ 306782 h 3064761"/>
                      <a:gd name="connsiteX1" fmla="*/ 185701 w 4333837"/>
                      <a:gd name="connsiteY1" fmla="*/ 0 h 3064761"/>
                      <a:gd name="connsiteX2" fmla="*/ 4148135 w 4333837"/>
                      <a:gd name="connsiteY2" fmla="*/ 0 h 3064761"/>
                      <a:gd name="connsiteX3" fmla="*/ 4333837 w 4333837"/>
                      <a:gd name="connsiteY3" fmla="*/ 306782 h 3064761"/>
                      <a:gd name="connsiteX4" fmla="*/ 4333837 w 4333837"/>
                      <a:gd name="connsiteY4" fmla="*/ 2757978 h 3064761"/>
                      <a:gd name="connsiteX5" fmla="*/ 4148135 w 4333837"/>
                      <a:gd name="connsiteY5" fmla="*/ 3064761 h 3064761"/>
                      <a:gd name="connsiteX6" fmla="*/ 185701 w 4333837"/>
                      <a:gd name="connsiteY6" fmla="*/ 3064761 h 3064761"/>
                      <a:gd name="connsiteX7" fmla="*/ 0 w 4333837"/>
                      <a:gd name="connsiteY7" fmla="*/ 2757978 h 3064761"/>
                      <a:gd name="connsiteX8" fmla="*/ 0 w 4333837"/>
                      <a:gd name="connsiteY8" fmla="*/ 306782 h 3064761"/>
                      <a:gd name="connsiteX0" fmla="*/ 0 w 4333837"/>
                      <a:gd name="connsiteY0" fmla="*/ 306782 h 3064761"/>
                      <a:gd name="connsiteX1" fmla="*/ 185701 w 4333837"/>
                      <a:gd name="connsiteY1" fmla="*/ 0 h 3064761"/>
                      <a:gd name="connsiteX2" fmla="*/ 4148135 w 4333837"/>
                      <a:gd name="connsiteY2" fmla="*/ 0 h 3064761"/>
                      <a:gd name="connsiteX3" fmla="*/ 4333837 w 4333837"/>
                      <a:gd name="connsiteY3" fmla="*/ 306782 h 3064761"/>
                      <a:gd name="connsiteX4" fmla="*/ 4333837 w 4333837"/>
                      <a:gd name="connsiteY4" fmla="*/ 2757978 h 3064761"/>
                      <a:gd name="connsiteX5" fmla="*/ 4148135 w 4333837"/>
                      <a:gd name="connsiteY5" fmla="*/ 3064761 h 3064761"/>
                      <a:gd name="connsiteX6" fmla="*/ 185701 w 4333837"/>
                      <a:gd name="connsiteY6" fmla="*/ 3064761 h 3064761"/>
                      <a:gd name="connsiteX7" fmla="*/ 0 w 4333837"/>
                      <a:gd name="connsiteY7" fmla="*/ 2757978 h 3064761"/>
                      <a:gd name="connsiteX8" fmla="*/ 0 w 4333837"/>
                      <a:gd name="connsiteY8" fmla="*/ 306782 h 306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3837" h="3064761" fill="none" extrusionOk="0">
                        <a:moveTo>
                          <a:pt x="0" y="306782"/>
                        </a:moveTo>
                        <a:cubicBezTo>
                          <a:pt x="627" y="145472"/>
                          <a:pt x="98807" y="-18564"/>
                          <a:pt x="185701" y="0"/>
                        </a:cubicBezTo>
                        <a:cubicBezTo>
                          <a:pt x="1484694" y="127193"/>
                          <a:pt x="3157633" y="-20260"/>
                          <a:pt x="4148135" y="0"/>
                        </a:cubicBezTo>
                        <a:cubicBezTo>
                          <a:pt x="4213804" y="-7055"/>
                          <a:pt x="4350501" y="119964"/>
                          <a:pt x="4333837" y="306782"/>
                        </a:cubicBezTo>
                        <a:cubicBezTo>
                          <a:pt x="4372653" y="1341341"/>
                          <a:pt x="4428161" y="1764082"/>
                          <a:pt x="4333837" y="2757978"/>
                        </a:cubicBezTo>
                        <a:cubicBezTo>
                          <a:pt x="4311052" y="2957461"/>
                          <a:pt x="4270799" y="3063901"/>
                          <a:pt x="4148135" y="3064761"/>
                        </a:cubicBezTo>
                        <a:cubicBezTo>
                          <a:pt x="3115731" y="2967614"/>
                          <a:pt x="2115464" y="3037472"/>
                          <a:pt x="185701" y="3064761"/>
                        </a:cubicBezTo>
                        <a:cubicBezTo>
                          <a:pt x="76587" y="3011639"/>
                          <a:pt x="551" y="2957657"/>
                          <a:pt x="0" y="2757978"/>
                        </a:cubicBezTo>
                        <a:cubicBezTo>
                          <a:pt x="-130434" y="1721044"/>
                          <a:pt x="5275" y="1129126"/>
                          <a:pt x="0" y="306782"/>
                        </a:cubicBezTo>
                        <a:close/>
                      </a:path>
                      <a:path w="4333837" h="3064761" stroke="0" extrusionOk="0">
                        <a:moveTo>
                          <a:pt x="0" y="306782"/>
                        </a:moveTo>
                        <a:cubicBezTo>
                          <a:pt x="-8068" y="120799"/>
                          <a:pt x="93427" y="8248"/>
                          <a:pt x="185701" y="0"/>
                        </a:cubicBezTo>
                        <a:cubicBezTo>
                          <a:pt x="1453297" y="-205315"/>
                          <a:pt x="2183305" y="149498"/>
                          <a:pt x="4148135" y="0"/>
                        </a:cubicBezTo>
                        <a:cubicBezTo>
                          <a:pt x="4208005" y="-4745"/>
                          <a:pt x="4337182" y="166868"/>
                          <a:pt x="4333837" y="306782"/>
                        </a:cubicBezTo>
                        <a:cubicBezTo>
                          <a:pt x="4333385" y="968375"/>
                          <a:pt x="4470820" y="1855221"/>
                          <a:pt x="4333837" y="2757978"/>
                        </a:cubicBezTo>
                        <a:cubicBezTo>
                          <a:pt x="4327936" y="2947402"/>
                          <a:pt x="4246072" y="3062246"/>
                          <a:pt x="4148135" y="3064761"/>
                        </a:cubicBezTo>
                        <a:cubicBezTo>
                          <a:pt x="2626418" y="3009154"/>
                          <a:pt x="619285" y="3013534"/>
                          <a:pt x="185701" y="3064761"/>
                        </a:cubicBezTo>
                        <a:cubicBezTo>
                          <a:pt x="81612" y="3025992"/>
                          <a:pt x="-961" y="2917887"/>
                          <a:pt x="0" y="2757978"/>
                        </a:cubicBezTo>
                        <a:cubicBezTo>
                          <a:pt x="-89422" y="1813613"/>
                          <a:pt x="-143686" y="1293387"/>
                          <a:pt x="0" y="306782"/>
                        </a:cubicBezTo>
                        <a:close/>
                      </a:path>
                      <a:path w="4333837" h="3064761" fill="none" stroke="0" extrusionOk="0">
                        <a:moveTo>
                          <a:pt x="0" y="306782"/>
                        </a:moveTo>
                        <a:cubicBezTo>
                          <a:pt x="-1070" y="127734"/>
                          <a:pt x="111570" y="-6376"/>
                          <a:pt x="185701" y="0"/>
                        </a:cubicBezTo>
                        <a:cubicBezTo>
                          <a:pt x="1321229" y="264309"/>
                          <a:pt x="3236109" y="-48412"/>
                          <a:pt x="4148135" y="0"/>
                        </a:cubicBezTo>
                        <a:cubicBezTo>
                          <a:pt x="4228470" y="-1481"/>
                          <a:pt x="4351709" y="142331"/>
                          <a:pt x="4333837" y="306782"/>
                        </a:cubicBezTo>
                        <a:cubicBezTo>
                          <a:pt x="4303010" y="1435212"/>
                          <a:pt x="4427773" y="1743140"/>
                          <a:pt x="4333837" y="2757978"/>
                        </a:cubicBezTo>
                        <a:cubicBezTo>
                          <a:pt x="4318274" y="2954180"/>
                          <a:pt x="4251035" y="3058556"/>
                          <a:pt x="4148135" y="3064761"/>
                        </a:cubicBezTo>
                        <a:cubicBezTo>
                          <a:pt x="3061399" y="2780722"/>
                          <a:pt x="2185160" y="2902124"/>
                          <a:pt x="185701" y="3064761"/>
                        </a:cubicBezTo>
                        <a:cubicBezTo>
                          <a:pt x="71772" y="3017591"/>
                          <a:pt x="1989" y="2937795"/>
                          <a:pt x="0" y="2757978"/>
                        </a:cubicBezTo>
                        <a:cubicBezTo>
                          <a:pt x="-126358" y="1845240"/>
                          <a:pt x="95532" y="1144898"/>
                          <a:pt x="0" y="30678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srgbClr val="002060"/>
                </a:solidFill>
                <a:latin typeface="Cambria" panose="02040503050406030204" pitchFamily="18" charset="0"/>
                <a:ea typeface="Cambria" panose="02040503050406030204" pitchFamily="18" charset="0"/>
                <a:cs typeface="Calibri" panose="020F0502020204030204" pitchFamily="34" charset="0"/>
              </a:rPr>
              <a:t>Mọi người đang quây quần, vui vẻ nghe Hoa kể những hoạt động ở trường.</a:t>
            </a:r>
            <a:endParaRPr lang="vi-VN" sz="3600"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019187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wipe(down)">
                                      <p:cBhvr>
                                        <p:cTn id="7" dur="500"/>
                                        <p:tgtEl>
                                          <p:spTgt spid="14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2"/>
                                        </p:tgtEl>
                                        <p:attrNameLst>
                                          <p:attrName>style.visibility</p:attrName>
                                        </p:attrNameLst>
                                      </p:cBhvr>
                                      <p:to>
                                        <p:strVal val="visible"/>
                                      </p:to>
                                    </p:set>
                                    <p:animEffect transition="in" filter="wipe(down)">
                                      <p:cBhvr>
                                        <p:cTn id="12" dur="500"/>
                                        <p:tgtEl>
                                          <p:spTgt spid="15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5"/>
                                        </p:tgtEl>
                                        <p:attrNameLst>
                                          <p:attrName>style.visibility</p:attrName>
                                        </p:attrNameLst>
                                      </p:cBhvr>
                                      <p:to>
                                        <p:strVal val="visible"/>
                                      </p:to>
                                    </p:set>
                                    <p:animEffect transition="in" filter="wipe(down)">
                                      <p:cBhvr>
                                        <p:cTn id="17" dur="500"/>
                                        <p:tgtEl>
                                          <p:spTgt spid="15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8"/>
                                        </p:tgtEl>
                                        <p:attrNameLst>
                                          <p:attrName>style.visibility</p:attrName>
                                        </p:attrNameLst>
                                      </p:cBhvr>
                                      <p:to>
                                        <p:strVal val="visible"/>
                                      </p:to>
                                    </p:set>
                                    <p:animEffect transition="in" filter="wipe(down)">
                                      <p:cBhvr>
                                        <p:cTn id="22" dur="500"/>
                                        <p:tgtEl>
                                          <p:spTgt spid="15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61"/>
                                        </p:tgtEl>
                                        <p:attrNameLst>
                                          <p:attrName>style.visibility</p:attrName>
                                        </p:attrNameLst>
                                      </p:cBhvr>
                                      <p:to>
                                        <p:strVal val="visible"/>
                                      </p:to>
                                    </p:set>
                                    <p:animEffect transition="in" filter="wipe(down)">
                                      <p:cBhvr>
                                        <p:cTn id="27" dur="500"/>
                                        <p:tgtEl>
                                          <p:spTgt spid="16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64"/>
                                        </p:tgtEl>
                                        <p:attrNameLst>
                                          <p:attrName>style.visibility</p:attrName>
                                        </p:attrNameLst>
                                      </p:cBhvr>
                                      <p:to>
                                        <p:strVal val="visible"/>
                                      </p:to>
                                    </p:set>
                                    <p:animEffect transition="in" filter="wipe(down)">
                                      <p:cBhvr>
                                        <p:cTn id="32" dur="500"/>
                                        <p:tgtEl>
                                          <p:spTgt spid="164"/>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67"/>
                                        </p:tgtEl>
                                        <p:attrNameLst>
                                          <p:attrName>style.visibility</p:attrName>
                                        </p:attrNameLst>
                                      </p:cBhvr>
                                      <p:to>
                                        <p:strVal val="visible"/>
                                      </p:to>
                                    </p:set>
                                    <p:anim calcmode="lin" valueType="num">
                                      <p:cBhvr>
                                        <p:cTn id="37" dur="500" fill="hold"/>
                                        <p:tgtEl>
                                          <p:spTgt spid="167"/>
                                        </p:tgtEl>
                                        <p:attrNameLst>
                                          <p:attrName>ppt_w</p:attrName>
                                        </p:attrNameLst>
                                      </p:cBhvr>
                                      <p:tavLst>
                                        <p:tav tm="0">
                                          <p:val>
                                            <p:fltVal val="0"/>
                                          </p:val>
                                        </p:tav>
                                        <p:tav tm="100000">
                                          <p:val>
                                            <p:strVal val="#ppt_w"/>
                                          </p:val>
                                        </p:tav>
                                      </p:tavLst>
                                    </p:anim>
                                    <p:anim calcmode="lin" valueType="num">
                                      <p:cBhvr>
                                        <p:cTn id="38" dur="500" fill="hold"/>
                                        <p:tgtEl>
                                          <p:spTgt spid="167"/>
                                        </p:tgtEl>
                                        <p:attrNameLst>
                                          <p:attrName>ppt_h</p:attrName>
                                        </p:attrNameLst>
                                      </p:cBhvr>
                                      <p:tavLst>
                                        <p:tav tm="0">
                                          <p:val>
                                            <p:fltVal val="0"/>
                                          </p:val>
                                        </p:tav>
                                        <p:tav tm="100000">
                                          <p:val>
                                            <p:strVal val="#ppt_h"/>
                                          </p:val>
                                        </p:tav>
                                      </p:tavLst>
                                    </p:anim>
                                    <p:animEffect transition="in" filter="fade">
                                      <p:cBhvr>
                                        <p:cTn id="39" dur="500"/>
                                        <p:tgtEl>
                                          <p:spTgt spid="1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37307FB-F7DF-4A2C-DABC-9597A88058AD}"/>
              </a:ext>
            </a:extLst>
          </p:cNvPr>
          <p:cNvPicPr>
            <a:picLocks noChangeAspect="1"/>
          </p:cNvPicPr>
          <p:nvPr/>
        </p:nvPicPr>
        <p:blipFill>
          <a:blip r:embed="rId2"/>
          <a:stretch>
            <a:fillRect/>
          </a:stretch>
        </p:blipFill>
        <p:spPr>
          <a:xfrm>
            <a:off x="-1" y="0"/>
            <a:ext cx="12190413" cy="6859588"/>
          </a:xfrm>
          <a:prstGeom prst="rect">
            <a:avLst/>
          </a:prstGeom>
        </p:spPr>
      </p:pic>
      <p:sp>
        <p:nvSpPr>
          <p:cNvPr id="7" name="Rectangle: Rounded Corners 6">
            <a:extLst>
              <a:ext uri="{FF2B5EF4-FFF2-40B4-BE49-F238E27FC236}">
                <a16:creationId xmlns:a16="http://schemas.microsoft.com/office/drawing/2014/main" id="{1C406676-DC5B-FB12-76D2-2522A068A7FA}"/>
              </a:ext>
            </a:extLst>
          </p:cNvPr>
          <p:cNvSpPr/>
          <p:nvPr/>
        </p:nvSpPr>
        <p:spPr>
          <a:xfrm>
            <a:off x="441434" y="367862"/>
            <a:ext cx="11508828" cy="6211614"/>
          </a:xfrm>
          <a:prstGeom prst="roundRect">
            <a:avLst/>
          </a:prstGeom>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nvGrpSpPr>
          <p:cNvPr id="2" name="Group 1">
            <a:extLst>
              <a:ext uri="{FF2B5EF4-FFF2-40B4-BE49-F238E27FC236}">
                <a16:creationId xmlns:a16="http://schemas.microsoft.com/office/drawing/2014/main" id="{D7D5C86C-678B-1D4E-55A6-28C3C57EBD23}"/>
              </a:ext>
            </a:extLst>
          </p:cNvPr>
          <p:cNvGrpSpPr/>
          <p:nvPr/>
        </p:nvGrpSpPr>
        <p:grpSpPr>
          <a:xfrm>
            <a:off x="320796" y="-369267"/>
            <a:ext cx="11871204" cy="2028695"/>
            <a:chOff x="120771" y="4707558"/>
            <a:chExt cx="11871204" cy="2028695"/>
          </a:xfrm>
        </p:grpSpPr>
        <p:sp>
          <p:nvSpPr>
            <p:cNvPr id="3" name="Rectangle: Rounded Corners 8">
              <a:extLst>
                <a:ext uri="{FF2B5EF4-FFF2-40B4-BE49-F238E27FC236}">
                  <a16:creationId xmlns:a16="http://schemas.microsoft.com/office/drawing/2014/main" id="{37643C16-CFC8-317D-488C-B6402105F85A}"/>
                </a:ext>
              </a:extLst>
            </p:cNvPr>
            <p:cNvSpPr/>
            <p:nvPr/>
          </p:nvSpPr>
          <p:spPr>
            <a:xfrm>
              <a:off x="416036" y="5330085"/>
              <a:ext cx="11492185" cy="718290"/>
            </a:xfrm>
            <a:custGeom>
              <a:avLst/>
              <a:gdLst>
                <a:gd name="connsiteX0" fmla="*/ 0 w 11492185"/>
                <a:gd name="connsiteY0" fmla="*/ 71900 h 718290"/>
                <a:gd name="connsiteX1" fmla="*/ 492431 w 11492185"/>
                <a:gd name="connsiteY1" fmla="*/ 0 h 718290"/>
                <a:gd name="connsiteX2" fmla="*/ 10999753 w 11492185"/>
                <a:gd name="connsiteY2" fmla="*/ 0 h 718290"/>
                <a:gd name="connsiteX3" fmla="*/ 11492185 w 11492185"/>
                <a:gd name="connsiteY3" fmla="*/ 71900 h 718290"/>
                <a:gd name="connsiteX4" fmla="*/ 11492185 w 11492185"/>
                <a:gd name="connsiteY4" fmla="*/ 646388 h 718290"/>
                <a:gd name="connsiteX5" fmla="*/ 10999753 w 11492185"/>
                <a:gd name="connsiteY5" fmla="*/ 718290 h 718290"/>
                <a:gd name="connsiteX6" fmla="*/ 492431 w 11492185"/>
                <a:gd name="connsiteY6" fmla="*/ 718290 h 718290"/>
                <a:gd name="connsiteX7" fmla="*/ 0 w 11492185"/>
                <a:gd name="connsiteY7" fmla="*/ 646388 h 718290"/>
                <a:gd name="connsiteX8" fmla="*/ 0 w 11492185"/>
                <a:gd name="connsiteY8" fmla="*/ 71900 h 718290"/>
                <a:gd name="connsiteX0" fmla="*/ 0 w 11492185"/>
                <a:gd name="connsiteY0" fmla="*/ 71900 h 718290"/>
                <a:gd name="connsiteX1" fmla="*/ 492431 w 11492185"/>
                <a:gd name="connsiteY1" fmla="*/ 0 h 718290"/>
                <a:gd name="connsiteX2" fmla="*/ 10999753 w 11492185"/>
                <a:gd name="connsiteY2" fmla="*/ 0 h 718290"/>
                <a:gd name="connsiteX3" fmla="*/ 11492185 w 11492185"/>
                <a:gd name="connsiteY3" fmla="*/ 71900 h 718290"/>
                <a:gd name="connsiteX4" fmla="*/ 11492185 w 11492185"/>
                <a:gd name="connsiteY4" fmla="*/ 646388 h 718290"/>
                <a:gd name="connsiteX5" fmla="*/ 10999753 w 11492185"/>
                <a:gd name="connsiteY5" fmla="*/ 718290 h 718290"/>
                <a:gd name="connsiteX6" fmla="*/ 492431 w 11492185"/>
                <a:gd name="connsiteY6" fmla="*/ 718290 h 718290"/>
                <a:gd name="connsiteX7" fmla="*/ 0 w 11492185"/>
                <a:gd name="connsiteY7" fmla="*/ 646388 h 718290"/>
                <a:gd name="connsiteX8" fmla="*/ 0 w 11492185"/>
                <a:gd name="connsiteY8" fmla="*/ 71900 h 718290"/>
                <a:gd name="connsiteX0" fmla="*/ 0 w 11492185"/>
                <a:gd name="connsiteY0" fmla="*/ 71900 h 718290"/>
                <a:gd name="connsiteX1" fmla="*/ 492431 w 11492185"/>
                <a:gd name="connsiteY1" fmla="*/ 0 h 718290"/>
                <a:gd name="connsiteX2" fmla="*/ 10999753 w 11492185"/>
                <a:gd name="connsiteY2" fmla="*/ 0 h 718290"/>
                <a:gd name="connsiteX3" fmla="*/ 11492185 w 11492185"/>
                <a:gd name="connsiteY3" fmla="*/ 71900 h 718290"/>
                <a:gd name="connsiteX4" fmla="*/ 11492185 w 11492185"/>
                <a:gd name="connsiteY4" fmla="*/ 646388 h 718290"/>
                <a:gd name="connsiteX5" fmla="*/ 10999753 w 11492185"/>
                <a:gd name="connsiteY5" fmla="*/ 718290 h 718290"/>
                <a:gd name="connsiteX6" fmla="*/ 492431 w 11492185"/>
                <a:gd name="connsiteY6" fmla="*/ 718290 h 718290"/>
                <a:gd name="connsiteX7" fmla="*/ 0 w 11492185"/>
                <a:gd name="connsiteY7" fmla="*/ 646388 h 718290"/>
                <a:gd name="connsiteX8" fmla="*/ 0 w 11492185"/>
                <a:gd name="connsiteY8" fmla="*/ 71900 h 718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2185" h="718290" fill="none" extrusionOk="0">
                  <a:moveTo>
                    <a:pt x="0" y="71900"/>
                  </a:moveTo>
                  <a:cubicBezTo>
                    <a:pt x="2903" y="47039"/>
                    <a:pt x="291577" y="-21836"/>
                    <a:pt x="492431" y="0"/>
                  </a:cubicBezTo>
                  <a:cubicBezTo>
                    <a:pt x="3874849" y="32187"/>
                    <a:pt x="8592673" y="-265676"/>
                    <a:pt x="10999753" y="0"/>
                  </a:cubicBezTo>
                  <a:cubicBezTo>
                    <a:pt x="11243008" y="-1406"/>
                    <a:pt x="11528958" y="19794"/>
                    <a:pt x="11492185" y="71900"/>
                  </a:cubicBezTo>
                  <a:cubicBezTo>
                    <a:pt x="11498088" y="298038"/>
                    <a:pt x="11683946" y="437059"/>
                    <a:pt x="11492185" y="646388"/>
                  </a:cubicBezTo>
                  <a:cubicBezTo>
                    <a:pt x="11438217" y="716810"/>
                    <a:pt x="11321224" y="717185"/>
                    <a:pt x="10999753" y="718290"/>
                  </a:cubicBezTo>
                  <a:cubicBezTo>
                    <a:pt x="6735966" y="606336"/>
                    <a:pt x="4274134" y="692057"/>
                    <a:pt x="492431" y="718290"/>
                  </a:cubicBezTo>
                  <a:cubicBezTo>
                    <a:pt x="211778" y="704517"/>
                    <a:pt x="828" y="703484"/>
                    <a:pt x="0" y="646388"/>
                  </a:cubicBezTo>
                  <a:cubicBezTo>
                    <a:pt x="-257974" y="377810"/>
                    <a:pt x="5853" y="247222"/>
                    <a:pt x="0" y="71900"/>
                  </a:cubicBezTo>
                  <a:close/>
                </a:path>
                <a:path w="11492185" h="718290" stroke="0" extrusionOk="0">
                  <a:moveTo>
                    <a:pt x="0" y="71900"/>
                  </a:moveTo>
                  <a:cubicBezTo>
                    <a:pt x="-53375" y="55548"/>
                    <a:pt x="258780" y="-21932"/>
                    <a:pt x="492431" y="0"/>
                  </a:cubicBezTo>
                  <a:cubicBezTo>
                    <a:pt x="3913412" y="-537635"/>
                    <a:pt x="5811797" y="171448"/>
                    <a:pt x="10999753" y="0"/>
                  </a:cubicBezTo>
                  <a:cubicBezTo>
                    <a:pt x="11229992" y="-664"/>
                    <a:pt x="11508495" y="38605"/>
                    <a:pt x="11492185" y="71900"/>
                  </a:cubicBezTo>
                  <a:cubicBezTo>
                    <a:pt x="11463769" y="240536"/>
                    <a:pt x="11786075" y="480265"/>
                    <a:pt x="11492185" y="646388"/>
                  </a:cubicBezTo>
                  <a:cubicBezTo>
                    <a:pt x="11505371" y="697400"/>
                    <a:pt x="11198779" y="707129"/>
                    <a:pt x="10999753" y="718290"/>
                  </a:cubicBezTo>
                  <a:cubicBezTo>
                    <a:pt x="7610288" y="771009"/>
                    <a:pt x="5060308" y="963728"/>
                    <a:pt x="492431" y="718290"/>
                  </a:cubicBezTo>
                  <a:cubicBezTo>
                    <a:pt x="207714" y="702277"/>
                    <a:pt x="6346" y="681905"/>
                    <a:pt x="0" y="646388"/>
                  </a:cubicBezTo>
                  <a:cubicBezTo>
                    <a:pt x="-236161" y="450853"/>
                    <a:pt x="-186956" y="302393"/>
                    <a:pt x="0" y="71900"/>
                  </a:cubicBezTo>
                  <a:close/>
                </a:path>
                <a:path w="11492185" h="718290" fill="none" stroke="0" extrusionOk="0">
                  <a:moveTo>
                    <a:pt x="0" y="71900"/>
                  </a:moveTo>
                  <a:cubicBezTo>
                    <a:pt x="-31259" y="-15551"/>
                    <a:pt x="240607" y="3940"/>
                    <a:pt x="492431" y="0"/>
                  </a:cubicBezTo>
                  <a:cubicBezTo>
                    <a:pt x="3909107" y="-53031"/>
                    <a:pt x="8699978" y="-42511"/>
                    <a:pt x="10999753" y="0"/>
                  </a:cubicBezTo>
                  <a:cubicBezTo>
                    <a:pt x="11236619" y="629"/>
                    <a:pt x="11524611" y="32606"/>
                    <a:pt x="11492185" y="71900"/>
                  </a:cubicBezTo>
                  <a:cubicBezTo>
                    <a:pt x="11456531" y="357166"/>
                    <a:pt x="11689080" y="417971"/>
                    <a:pt x="11492185" y="646388"/>
                  </a:cubicBezTo>
                  <a:cubicBezTo>
                    <a:pt x="11457956" y="708252"/>
                    <a:pt x="11285545" y="701099"/>
                    <a:pt x="10999753" y="718290"/>
                  </a:cubicBezTo>
                  <a:cubicBezTo>
                    <a:pt x="8074362" y="585016"/>
                    <a:pt x="5776039" y="681838"/>
                    <a:pt x="492431" y="718290"/>
                  </a:cubicBezTo>
                  <a:cubicBezTo>
                    <a:pt x="213365" y="714774"/>
                    <a:pt x="17828" y="690994"/>
                    <a:pt x="0" y="646388"/>
                  </a:cubicBezTo>
                  <a:cubicBezTo>
                    <a:pt x="-232950" y="439825"/>
                    <a:pt x="-10303" y="281902"/>
                    <a:pt x="0" y="71900"/>
                  </a:cubicBezTo>
                  <a:close/>
                </a:path>
                <a:path w="11492185" h="718290" fill="none" stroke="0" extrusionOk="0">
                  <a:moveTo>
                    <a:pt x="0" y="71900"/>
                  </a:moveTo>
                  <a:cubicBezTo>
                    <a:pt x="990" y="27160"/>
                    <a:pt x="289921" y="925"/>
                    <a:pt x="492431" y="0"/>
                  </a:cubicBezTo>
                  <a:cubicBezTo>
                    <a:pt x="3595003" y="342914"/>
                    <a:pt x="8776789" y="-310062"/>
                    <a:pt x="10999753" y="0"/>
                  </a:cubicBezTo>
                  <a:cubicBezTo>
                    <a:pt x="11245349" y="-727"/>
                    <a:pt x="11527441" y="32937"/>
                    <a:pt x="11492185" y="71900"/>
                  </a:cubicBezTo>
                  <a:cubicBezTo>
                    <a:pt x="11461512" y="346722"/>
                    <a:pt x="11685646" y="426442"/>
                    <a:pt x="11492185" y="646388"/>
                  </a:cubicBezTo>
                  <a:cubicBezTo>
                    <a:pt x="11446184" y="715461"/>
                    <a:pt x="11278011" y="695958"/>
                    <a:pt x="10999753" y="718290"/>
                  </a:cubicBezTo>
                  <a:cubicBezTo>
                    <a:pt x="6730124" y="655021"/>
                    <a:pt x="3632028" y="580464"/>
                    <a:pt x="492431" y="718290"/>
                  </a:cubicBezTo>
                  <a:cubicBezTo>
                    <a:pt x="209134" y="701624"/>
                    <a:pt x="3503" y="696933"/>
                    <a:pt x="0" y="646388"/>
                  </a:cubicBezTo>
                  <a:cubicBezTo>
                    <a:pt x="-260812" y="412348"/>
                    <a:pt x="-5650" y="258897"/>
                    <a:pt x="0" y="71900"/>
                  </a:cubicBezTo>
                  <a:close/>
                </a:path>
              </a:pathLst>
            </a:custGeom>
            <a:solidFill>
              <a:schemeClr val="accent5">
                <a:lumMod val="20000"/>
                <a:lumOff val="80000"/>
              </a:schemeClr>
            </a:solidFill>
            <a:ln w="38100">
              <a:noFill/>
              <a:extLst>
                <a:ext uri="{C807C97D-BFC1-408E-A445-0C87EB9F89A2}">
                  <ask:lineSketchStyleProps xmlns:ask="http://schemas.microsoft.com/office/drawing/2018/sketchyshapes" xmlns="" sd="3694780287">
                    <a:custGeom>
                      <a:avLst/>
                      <a:gdLst>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2185" h="1410594" fill="none" extrusionOk="0">
                          <a:moveTo>
                            <a:pt x="0" y="141200"/>
                          </a:moveTo>
                          <a:cubicBezTo>
                            <a:pt x="2328" y="81105"/>
                            <a:pt x="276168" y="-20606"/>
                            <a:pt x="492431" y="0"/>
                          </a:cubicBezTo>
                          <a:cubicBezTo>
                            <a:pt x="3732908" y="58857"/>
                            <a:pt x="8516863" y="-297846"/>
                            <a:pt x="10999753" y="0"/>
                          </a:cubicBezTo>
                          <a:cubicBezTo>
                            <a:pt x="11246633" y="-1572"/>
                            <a:pt x="11521992" y="50014"/>
                            <a:pt x="11492185" y="141200"/>
                          </a:cubicBezTo>
                          <a:cubicBezTo>
                            <a:pt x="11466057" y="615349"/>
                            <a:pt x="11663738" y="812528"/>
                            <a:pt x="11492185" y="1269393"/>
                          </a:cubicBezTo>
                          <a:cubicBezTo>
                            <a:pt x="11457709" y="1367029"/>
                            <a:pt x="11298626" y="1410021"/>
                            <a:pt x="10999753" y="1410594"/>
                          </a:cubicBezTo>
                          <a:cubicBezTo>
                            <a:pt x="8251673" y="1372646"/>
                            <a:pt x="5428775" y="1371744"/>
                            <a:pt x="492431" y="1410594"/>
                          </a:cubicBezTo>
                          <a:cubicBezTo>
                            <a:pt x="212441" y="1391872"/>
                            <a:pt x="685" y="1368196"/>
                            <a:pt x="0" y="1269393"/>
                          </a:cubicBezTo>
                          <a:cubicBezTo>
                            <a:pt x="-246197" y="791364"/>
                            <a:pt x="-19186" y="507647"/>
                            <a:pt x="0" y="141200"/>
                          </a:cubicBezTo>
                          <a:close/>
                        </a:path>
                        <a:path w="11492185" h="1410594" stroke="0" extrusionOk="0">
                          <a:moveTo>
                            <a:pt x="0" y="141200"/>
                          </a:moveTo>
                          <a:cubicBezTo>
                            <a:pt x="-34395" y="78498"/>
                            <a:pt x="253351" y="-17696"/>
                            <a:pt x="492431" y="0"/>
                          </a:cubicBezTo>
                          <a:cubicBezTo>
                            <a:pt x="3875552" y="-471940"/>
                            <a:pt x="5836489" y="266642"/>
                            <a:pt x="10999753" y="0"/>
                          </a:cubicBezTo>
                          <a:cubicBezTo>
                            <a:pt x="11231300" y="-795"/>
                            <a:pt x="11509006" y="70932"/>
                            <a:pt x="11492185" y="141200"/>
                          </a:cubicBezTo>
                          <a:cubicBezTo>
                            <a:pt x="11443028" y="460298"/>
                            <a:pt x="11767935" y="879870"/>
                            <a:pt x="11492185" y="1269393"/>
                          </a:cubicBezTo>
                          <a:cubicBezTo>
                            <a:pt x="11495239" y="1363290"/>
                            <a:pt x="11233506" y="1402547"/>
                            <a:pt x="10999753" y="1410594"/>
                          </a:cubicBezTo>
                          <a:cubicBezTo>
                            <a:pt x="8054751" y="1430955"/>
                            <a:pt x="5047707" y="1270780"/>
                            <a:pt x="492431" y="1410594"/>
                          </a:cubicBezTo>
                          <a:cubicBezTo>
                            <a:pt x="204427" y="1389210"/>
                            <a:pt x="7129" y="1342554"/>
                            <a:pt x="0" y="1269393"/>
                          </a:cubicBezTo>
                          <a:cubicBezTo>
                            <a:pt x="-221019" y="846679"/>
                            <a:pt x="-183464" y="595104"/>
                            <a:pt x="0" y="141200"/>
                          </a:cubicBezTo>
                          <a:close/>
                        </a:path>
                        <a:path w="11492185" h="1410594" fill="none" stroke="0" extrusionOk="0">
                          <a:moveTo>
                            <a:pt x="0" y="141200"/>
                          </a:moveTo>
                          <a:cubicBezTo>
                            <a:pt x="-2716" y="28703"/>
                            <a:pt x="280327" y="9243"/>
                            <a:pt x="492431" y="0"/>
                          </a:cubicBezTo>
                          <a:cubicBezTo>
                            <a:pt x="3634274" y="128989"/>
                            <a:pt x="8750612" y="-259627"/>
                            <a:pt x="10999753" y="0"/>
                          </a:cubicBezTo>
                          <a:cubicBezTo>
                            <a:pt x="11235209" y="-214"/>
                            <a:pt x="11518154" y="68240"/>
                            <a:pt x="11492185" y="141200"/>
                          </a:cubicBezTo>
                          <a:cubicBezTo>
                            <a:pt x="11430485" y="655377"/>
                            <a:pt x="11683872" y="814366"/>
                            <a:pt x="11492185" y="1269393"/>
                          </a:cubicBezTo>
                          <a:cubicBezTo>
                            <a:pt x="11454309" y="1380192"/>
                            <a:pt x="11276995" y="1399577"/>
                            <a:pt x="10999753" y="1410594"/>
                          </a:cubicBezTo>
                          <a:cubicBezTo>
                            <a:pt x="8128084" y="1073702"/>
                            <a:pt x="5814095" y="947404"/>
                            <a:pt x="492431" y="1410594"/>
                          </a:cubicBezTo>
                          <a:cubicBezTo>
                            <a:pt x="210076" y="1390496"/>
                            <a:pt x="13861" y="1353204"/>
                            <a:pt x="0" y="1269393"/>
                          </a:cubicBezTo>
                          <a:cubicBezTo>
                            <a:pt x="-244538" y="849664"/>
                            <a:pt x="5415" y="527242"/>
                            <a:pt x="0" y="1412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思源黑体 Medium"/>
                <a:cs typeface="+mn-cs"/>
              </a:endParaRPr>
            </a:p>
          </p:txBody>
        </p:sp>
        <p:sp>
          <p:nvSpPr>
            <p:cNvPr id="4" name="TextBox 3">
              <a:extLst>
                <a:ext uri="{FF2B5EF4-FFF2-40B4-BE49-F238E27FC236}">
                  <a16:creationId xmlns:a16="http://schemas.microsoft.com/office/drawing/2014/main" id="{086883CA-08D9-84AA-0C29-AB5CCA8DA27A}"/>
                </a:ext>
              </a:extLst>
            </p:cNvPr>
            <p:cNvSpPr txBox="1"/>
            <p:nvPr/>
          </p:nvSpPr>
          <p:spPr>
            <a:xfrm>
              <a:off x="1928347" y="5338251"/>
              <a:ext cx="10063628" cy="523220"/>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Lúc nghỉ ngơi, mọi người trong gia đình Hoa thường làm gì?</a:t>
              </a:r>
            </a:p>
          </p:txBody>
        </p:sp>
        <p:grpSp>
          <p:nvGrpSpPr>
            <p:cNvPr id="5" name="Group 4">
              <a:extLst>
                <a:ext uri="{FF2B5EF4-FFF2-40B4-BE49-F238E27FC236}">
                  <a16:creationId xmlns:a16="http://schemas.microsoft.com/office/drawing/2014/main" id="{0937B984-F711-A7D4-B825-60B06A16E7B3}"/>
                </a:ext>
              </a:extLst>
            </p:cNvPr>
            <p:cNvGrpSpPr/>
            <p:nvPr/>
          </p:nvGrpSpPr>
          <p:grpSpPr>
            <a:xfrm>
              <a:off x="120771" y="4707558"/>
              <a:ext cx="1774704" cy="2028695"/>
              <a:chOff x="3109913" y="390528"/>
              <a:chExt cx="5130880" cy="6275385"/>
            </a:xfrm>
          </p:grpSpPr>
          <p:sp>
            <p:nvSpPr>
              <p:cNvPr id="8" name="Oval 10">
                <a:extLst>
                  <a:ext uri="{FF2B5EF4-FFF2-40B4-BE49-F238E27FC236}">
                    <a16:creationId xmlns:a16="http://schemas.microsoft.com/office/drawing/2014/main" id="{6997A505-C778-4D24-2A27-D5A7BA64049C}"/>
                  </a:ext>
                </a:extLst>
              </p:cNvPr>
              <p:cNvSpPr>
                <a:spLocks noChangeArrowheads="1"/>
              </p:cNvSpPr>
              <p:nvPr/>
            </p:nvSpPr>
            <p:spPr bwMode="auto">
              <a:xfrm>
                <a:off x="3109913" y="390528"/>
                <a:ext cx="5130880" cy="585646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 name="Oval 11">
                <a:extLst>
                  <a:ext uri="{FF2B5EF4-FFF2-40B4-BE49-F238E27FC236}">
                    <a16:creationId xmlns:a16="http://schemas.microsoft.com/office/drawing/2014/main" id="{E867B0AC-42B3-0573-9DC2-D3DEBCC5446F}"/>
                  </a:ext>
                </a:extLst>
              </p:cNvPr>
              <p:cNvSpPr>
                <a:spLocks noChangeArrowheads="1"/>
              </p:cNvSpPr>
              <p:nvPr/>
            </p:nvSpPr>
            <p:spPr bwMode="auto">
              <a:xfrm>
                <a:off x="5062538" y="6443663"/>
                <a:ext cx="2368550" cy="222250"/>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 name="Freeform 12">
                <a:extLst>
                  <a:ext uri="{FF2B5EF4-FFF2-40B4-BE49-F238E27FC236}">
                    <a16:creationId xmlns:a16="http://schemas.microsoft.com/office/drawing/2014/main" id="{BE7D1129-9B6B-8051-D32B-55CF1D3538EA}"/>
                  </a:ext>
                </a:extLst>
              </p:cNvPr>
              <p:cNvSpPr>
                <a:spLocks/>
              </p:cNvSpPr>
              <p:nvPr/>
            </p:nvSpPr>
            <p:spPr bwMode="auto">
              <a:xfrm>
                <a:off x="7035801" y="3282950"/>
                <a:ext cx="1123950" cy="1465263"/>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 name="Freeform 13">
                <a:extLst>
                  <a:ext uri="{FF2B5EF4-FFF2-40B4-BE49-F238E27FC236}">
                    <a16:creationId xmlns:a16="http://schemas.microsoft.com/office/drawing/2014/main" id="{62099168-B845-B6F7-96FD-959D2AA0292E}"/>
                  </a:ext>
                </a:extLst>
              </p:cNvPr>
              <p:cNvSpPr>
                <a:spLocks/>
              </p:cNvSpPr>
              <p:nvPr/>
            </p:nvSpPr>
            <p:spPr bwMode="auto">
              <a:xfrm>
                <a:off x="7040563" y="3608388"/>
                <a:ext cx="912813" cy="1139825"/>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 name="Freeform 14">
                <a:extLst>
                  <a:ext uri="{FF2B5EF4-FFF2-40B4-BE49-F238E27FC236}">
                    <a16:creationId xmlns:a16="http://schemas.microsoft.com/office/drawing/2014/main" id="{EEAA4FCF-3682-14AD-0547-D126535DBA69}"/>
                  </a:ext>
                </a:extLst>
              </p:cNvPr>
              <p:cNvSpPr>
                <a:spLocks/>
              </p:cNvSpPr>
              <p:nvPr/>
            </p:nvSpPr>
            <p:spPr bwMode="auto">
              <a:xfrm>
                <a:off x="7645401" y="3308350"/>
                <a:ext cx="423863" cy="952500"/>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 name="Freeform 15">
                <a:extLst>
                  <a:ext uri="{FF2B5EF4-FFF2-40B4-BE49-F238E27FC236}">
                    <a16:creationId xmlns:a16="http://schemas.microsoft.com/office/drawing/2014/main" id="{E9EEB0A6-D823-59E1-489F-7173367D80A9}"/>
                  </a:ext>
                </a:extLst>
              </p:cNvPr>
              <p:cNvSpPr>
                <a:spLocks/>
              </p:cNvSpPr>
              <p:nvPr/>
            </p:nvSpPr>
            <p:spPr bwMode="auto">
              <a:xfrm>
                <a:off x="7639051" y="3252788"/>
                <a:ext cx="434975" cy="809625"/>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 name="Freeform 16">
                <a:extLst>
                  <a:ext uri="{FF2B5EF4-FFF2-40B4-BE49-F238E27FC236}">
                    <a16:creationId xmlns:a16="http://schemas.microsoft.com/office/drawing/2014/main" id="{43AEED01-D90B-62BA-FA17-A8472BF270A7}"/>
                  </a:ext>
                </a:extLst>
              </p:cNvPr>
              <p:cNvSpPr>
                <a:spLocks/>
              </p:cNvSpPr>
              <p:nvPr/>
            </p:nvSpPr>
            <p:spPr bwMode="auto">
              <a:xfrm>
                <a:off x="7478713" y="3673475"/>
                <a:ext cx="133350" cy="274638"/>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 name="Freeform 17">
                <a:extLst>
                  <a:ext uri="{FF2B5EF4-FFF2-40B4-BE49-F238E27FC236}">
                    <a16:creationId xmlns:a16="http://schemas.microsoft.com/office/drawing/2014/main" id="{58F31C62-FECF-2397-40A6-0B84128B2065}"/>
                  </a:ext>
                </a:extLst>
              </p:cNvPr>
              <p:cNvSpPr>
                <a:spLocks/>
              </p:cNvSpPr>
              <p:nvPr/>
            </p:nvSpPr>
            <p:spPr bwMode="auto">
              <a:xfrm>
                <a:off x="7362826" y="3730625"/>
                <a:ext cx="179388" cy="12223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 name="Freeform 18">
                <a:extLst>
                  <a:ext uri="{FF2B5EF4-FFF2-40B4-BE49-F238E27FC236}">
                    <a16:creationId xmlns:a16="http://schemas.microsoft.com/office/drawing/2014/main" id="{3EE3A55A-62D0-851B-8145-EE1A36725EA9}"/>
                  </a:ext>
                </a:extLst>
              </p:cNvPr>
              <p:cNvSpPr>
                <a:spLocks/>
              </p:cNvSpPr>
              <p:nvPr/>
            </p:nvSpPr>
            <p:spPr bwMode="auto">
              <a:xfrm>
                <a:off x="7021513" y="3943350"/>
                <a:ext cx="390525" cy="228600"/>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 name="Freeform 19">
                <a:extLst>
                  <a:ext uri="{FF2B5EF4-FFF2-40B4-BE49-F238E27FC236}">
                    <a16:creationId xmlns:a16="http://schemas.microsoft.com/office/drawing/2014/main" id="{EEBFDB97-2718-915C-2EE7-B42C8DC53C47}"/>
                  </a:ext>
                </a:extLst>
              </p:cNvPr>
              <p:cNvSpPr>
                <a:spLocks/>
              </p:cNvSpPr>
              <p:nvPr/>
            </p:nvSpPr>
            <p:spPr bwMode="auto">
              <a:xfrm>
                <a:off x="7786688" y="3937000"/>
                <a:ext cx="331788" cy="454025"/>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 name="Freeform 20">
                <a:extLst>
                  <a:ext uri="{FF2B5EF4-FFF2-40B4-BE49-F238E27FC236}">
                    <a16:creationId xmlns:a16="http://schemas.microsoft.com/office/drawing/2014/main" id="{678EE6BF-E2E7-AFB1-CA78-0C7A8B5E8A01}"/>
                  </a:ext>
                </a:extLst>
              </p:cNvPr>
              <p:cNvSpPr>
                <a:spLocks/>
              </p:cNvSpPr>
              <p:nvPr/>
            </p:nvSpPr>
            <p:spPr bwMode="auto">
              <a:xfrm>
                <a:off x="7631113" y="4102100"/>
                <a:ext cx="98425" cy="198438"/>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 name="Freeform 21">
                <a:extLst>
                  <a:ext uri="{FF2B5EF4-FFF2-40B4-BE49-F238E27FC236}">
                    <a16:creationId xmlns:a16="http://schemas.microsoft.com/office/drawing/2014/main" id="{ECAF0A6C-AC81-D370-4829-32A7CE1D6A5B}"/>
                  </a:ext>
                </a:extLst>
              </p:cNvPr>
              <p:cNvSpPr>
                <a:spLocks/>
              </p:cNvSpPr>
              <p:nvPr/>
            </p:nvSpPr>
            <p:spPr bwMode="auto">
              <a:xfrm>
                <a:off x="7535863" y="4140200"/>
                <a:ext cx="153988" cy="92075"/>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 name="Freeform 22">
                <a:extLst>
                  <a:ext uri="{FF2B5EF4-FFF2-40B4-BE49-F238E27FC236}">
                    <a16:creationId xmlns:a16="http://schemas.microsoft.com/office/drawing/2014/main" id="{9BA66FF6-81BC-E12A-DA57-5FCC4A7601DF}"/>
                  </a:ext>
                </a:extLst>
              </p:cNvPr>
              <p:cNvSpPr>
                <a:spLocks/>
              </p:cNvSpPr>
              <p:nvPr/>
            </p:nvSpPr>
            <p:spPr bwMode="auto">
              <a:xfrm>
                <a:off x="7294563" y="4089400"/>
                <a:ext cx="469900" cy="407988"/>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 name="Freeform 23">
                <a:extLst>
                  <a:ext uri="{FF2B5EF4-FFF2-40B4-BE49-F238E27FC236}">
                    <a16:creationId xmlns:a16="http://schemas.microsoft.com/office/drawing/2014/main" id="{48156B1A-3A38-5BED-6745-26FB69F5CC7D}"/>
                  </a:ext>
                </a:extLst>
              </p:cNvPr>
              <p:cNvSpPr>
                <a:spLocks/>
              </p:cNvSpPr>
              <p:nvPr/>
            </p:nvSpPr>
            <p:spPr bwMode="auto">
              <a:xfrm>
                <a:off x="7713663" y="4316413"/>
                <a:ext cx="163513" cy="104775"/>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 name="Freeform 24">
                <a:extLst>
                  <a:ext uri="{FF2B5EF4-FFF2-40B4-BE49-F238E27FC236}">
                    <a16:creationId xmlns:a16="http://schemas.microsoft.com/office/drawing/2014/main" id="{B39720BA-6FC0-C54C-949C-BDE025D6C8B6}"/>
                  </a:ext>
                </a:extLst>
              </p:cNvPr>
              <p:cNvSpPr>
                <a:spLocks/>
              </p:cNvSpPr>
              <p:nvPr/>
            </p:nvSpPr>
            <p:spPr bwMode="auto">
              <a:xfrm>
                <a:off x="7653338" y="4281488"/>
                <a:ext cx="539750" cy="492125"/>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 name="Freeform 25">
                <a:extLst>
                  <a:ext uri="{FF2B5EF4-FFF2-40B4-BE49-F238E27FC236}">
                    <a16:creationId xmlns:a16="http://schemas.microsoft.com/office/drawing/2014/main" id="{22E86DD9-C55C-531C-B97D-EB3EB1CE68C8}"/>
                  </a:ext>
                </a:extLst>
              </p:cNvPr>
              <p:cNvSpPr>
                <a:spLocks/>
              </p:cNvSpPr>
              <p:nvPr/>
            </p:nvSpPr>
            <p:spPr bwMode="auto">
              <a:xfrm>
                <a:off x="3960813" y="1608138"/>
                <a:ext cx="3779838" cy="2970213"/>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 name="Freeform 26">
                <a:extLst>
                  <a:ext uri="{FF2B5EF4-FFF2-40B4-BE49-F238E27FC236}">
                    <a16:creationId xmlns:a16="http://schemas.microsoft.com/office/drawing/2014/main" id="{11C0AEE3-584B-38E9-0426-85A83BA0B7D0}"/>
                  </a:ext>
                </a:extLst>
              </p:cNvPr>
              <p:cNvSpPr>
                <a:spLocks/>
              </p:cNvSpPr>
              <p:nvPr/>
            </p:nvSpPr>
            <p:spPr bwMode="auto">
              <a:xfrm>
                <a:off x="3902076" y="920750"/>
                <a:ext cx="3633788" cy="2465388"/>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 name="Freeform 27">
                <a:extLst>
                  <a:ext uri="{FF2B5EF4-FFF2-40B4-BE49-F238E27FC236}">
                    <a16:creationId xmlns:a16="http://schemas.microsoft.com/office/drawing/2014/main" id="{52C829F5-D864-EB6C-A0A9-29B8C147F981}"/>
                  </a:ext>
                </a:extLst>
              </p:cNvPr>
              <p:cNvSpPr>
                <a:spLocks/>
              </p:cNvSpPr>
              <p:nvPr/>
            </p:nvSpPr>
            <p:spPr bwMode="auto">
              <a:xfrm>
                <a:off x="3924301" y="1520825"/>
                <a:ext cx="3611563" cy="1865313"/>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 name="Freeform 28">
                <a:extLst>
                  <a:ext uri="{FF2B5EF4-FFF2-40B4-BE49-F238E27FC236}">
                    <a16:creationId xmlns:a16="http://schemas.microsoft.com/office/drawing/2014/main" id="{770B257C-9D04-7E81-55D2-9BC1EE8E3FEB}"/>
                  </a:ext>
                </a:extLst>
              </p:cNvPr>
              <p:cNvSpPr>
                <a:spLocks/>
              </p:cNvSpPr>
              <p:nvPr/>
            </p:nvSpPr>
            <p:spPr bwMode="auto">
              <a:xfrm>
                <a:off x="4699001" y="3357563"/>
                <a:ext cx="566738" cy="452438"/>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 name="Freeform 29">
                <a:extLst>
                  <a:ext uri="{FF2B5EF4-FFF2-40B4-BE49-F238E27FC236}">
                    <a16:creationId xmlns:a16="http://schemas.microsoft.com/office/drawing/2014/main" id="{AF1F2018-D18C-163C-ECE1-FB17405FD24E}"/>
                  </a:ext>
                </a:extLst>
              </p:cNvPr>
              <p:cNvSpPr>
                <a:spLocks/>
              </p:cNvSpPr>
              <p:nvPr/>
            </p:nvSpPr>
            <p:spPr bwMode="auto">
              <a:xfrm>
                <a:off x="6400801" y="3036888"/>
                <a:ext cx="566738" cy="4508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 name="Freeform 30">
                <a:extLst>
                  <a:ext uri="{FF2B5EF4-FFF2-40B4-BE49-F238E27FC236}">
                    <a16:creationId xmlns:a16="http://schemas.microsoft.com/office/drawing/2014/main" id="{AAF4FAB7-1948-D3BF-07A4-7C64E4E4492F}"/>
                  </a:ext>
                </a:extLst>
              </p:cNvPr>
              <p:cNvSpPr>
                <a:spLocks/>
              </p:cNvSpPr>
              <p:nvPr/>
            </p:nvSpPr>
            <p:spPr bwMode="auto">
              <a:xfrm>
                <a:off x="5697538" y="3186113"/>
                <a:ext cx="227013" cy="144463"/>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 name="Freeform 31">
                <a:extLst>
                  <a:ext uri="{FF2B5EF4-FFF2-40B4-BE49-F238E27FC236}">
                    <a16:creationId xmlns:a16="http://schemas.microsoft.com/office/drawing/2014/main" id="{CB9CAC96-2CD2-DD6E-C355-FC307FED8467}"/>
                  </a:ext>
                </a:extLst>
              </p:cNvPr>
              <p:cNvSpPr>
                <a:spLocks/>
              </p:cNvSpPr>
              <p:nvPr/>
            </p:nvSpPr>
            <p:spPr bwMode="auto">
              <a:xfrm>
                <a:off x="3635376" y="1096963"/>
                <a:ext cx="1565275" cy="2197100"/>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 name="Freeform 32">
                <a:extLst>
                  <a:ext uri="{FF2B5EF4-FFF2-40B4-BE49-F238E27FC236}">
                    <a16:creationId xmlns:a16="http://schemas.microsoft.com/office/drawing/2014/main" id="{788BBDEA-3750-2B73-160B-3E1ECB78791F}"/>
                  </a:ext>
                </a:extLst>
              </p:cNvPr>
              <p:cNvSpPr>
                <a:spLocks/>
              </p:cNvSpPr>
              <p:nvPr/>
            </p:nvSpPr>
            <p:spPr bwMode="auto">
              <a:xfrm>
                <a:off x="4289426" y="2405063"/>
                <a:ext cx="2943225" cy="968375"/>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 name="Freeform 33">
                <a:extLst>
                  <a:ext uri="{FF2B5EF4-FFF2-40B4-BE49-F238E27FC236}">
                    <a16:creationId xmlns:a16="http://schemas.microsoft.com/office/drawing/2014/main" id="{E36060F5-2B8A-0E84-A481-3D3F70294496}"/>
                  </a:ext>
                </a:extLst>
              </p:cNvPr>
              <p:cNvSpPr>
                <a:spLocks/>
              </p:cNvSpPr>
              <p:nvPr/>
            </p:nvSpPr>
            <p:spPr bwMode="auto">
              <a:xfrm>
                <a:off x="4187826" y="3497263"/>
                <a:ext cx="293688" cy="460375"/>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8" name="Freeform 34">
                <a:extLst>
                  <a:ext uri="{FF2B5EF4-FFF2-40B4-BE49-F238E27FC236}">
                    <a16:creationId xmlns:a16="http://schemas.microsoft.com/office/drawing/2014/main" id="{67F4F823-A8AD-3014-3776-A14093D8EB4C}"/>
                  </a:ext>
                </a:extLst>
              </p:cNvPr>
              <p:cNvSpPr>
                <a:spLocks/>
              </p:cNvSpPr>
              <p:nvPr/>
            </p:nvSpPr>
            <p:spPr bwMode="auto">
              <a:xfrm>
                <a:off x="7227888" y="2925763"/>
                <a:ext cx="314325" cy="539750"/>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9" name="Freeform 35">
                <a:extLst>
                  <a:ext uri="{FF2B5EF4-FFF2-40B4-BE49-F238E27FC236}">
                    <a16:creationId xmlns:a16="http://schemas.microsoft.com/office/drawing/2014/main" id="{68E08EB7-EDEA-BDF4-09F6-49C96D321D0A}"/>
                  </a:ext>
                </a:extLst>
              </p:cNvPr>
              <p:cNvSpPr>
                <a:spLocks/>
              </p:cNvSpPr>
              <p:nvPr/>
            </p:nvSpPr>
            <p:spPr bwMode="auto">
              <a:xfrm>
                <a:off x="4937126" y="3351213"/>
                <a:ext cx="2322513" cy="2378075"/>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0" name="Freeform 36">
                <a:extLst>
                  <a:ext uri="{FF2B5EF4-FFF2-40B4-BE49-F238E27FC236}">
                    <a16:creationId xmlns:a16="http://schemas.microsoft.com/office/drawing/2014/main" id="{25AAE036-419E-F49A-0758-6EB869F0CC2B}"/>
                  </a:ext>
                </a:extLst>
              </p:cNvPr>
              <p:cNvSpPr>
                <a:spLocks/>
              </p:cNvSpPr>
              <p:nvPr/>
            </p:nvSpPr>
            <p:spPr bwMode="auto">
              <a:xfrm>
                <a:off x="5543551" y="5854700"/>
                <a:ext cx="1279525" cy="401638"/>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1" name="Freeform 37">
                <a:extLst>
                  <a:ext uri="{FF2B5EF4-FFF2-40B4-BE49-F238E27FC236}">
                    <a16:creationId xmlns:a16="http://schemas.microsoft.com/office/drawing/2014/main" id="{E4426909-78DE-D93B-BAE0-A9E017996F43}"/>
                  </a:ext>
                </a:extLst>
              </p:cNvPr>
              <p:cNvSpPr>
                <a:spLocks/>
              </p:cNvSpPr>
              <p:nvPr/>
            </p:nvSpPr>
            <p:spPr bwMode="auto">
              <a:xfrm>
                <a:off x="6489701" y="3851275"/>
                <a:ext cx="703263" cy="927100"/>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2" name="Freeform 38">
                <a:extLst>
                  <a:ext uri="{FF2B5EF4-FFF2-40B4-BE49-F238E27FC236}">
                    <a16:creationId xmlns:a16="http://schemas.microsoft.com/office/drawing/2014/main" id="{BD3BA7CE-F72D-4794-DDC7-B0320BE25485}"/>
                  </a:ext>
                </a:extLst>
              </p:cNvPr>
              <p:cNvSpPr>
                <a:spLocks/>
              </p:cNvSpPr>
              <p:nvPr/>
            </p:nvSpPr>
            <p:spPr bwMode="auto">
              <a:xfrm>
                <a:off x="4962526" y="4548188"/>
                <a:ext cx="584200" cy="1184275"/>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3" name="Freeform 39">
                <a:extLst>
                  <a:ext uri="{FF2B5EF4-FFF2-40B4-BE49-F238E27FC236}">
                    <a16:creationId xmlns:a16="http://schemas.microsoft.com/office/drawing/2014/main" id="{2D0FEA88-DF9A-D29E-2DB4-5FE4D21A14C7}"/>
                  </a:ext>
                </a:extLst>
              </p:cNvPr>
              <p:cNvSpPr>
                <a:spLocks/>
              </p:cNvSpPr>
              <p:nvPr/>
            </p:nvSpPr>
            <p:spPr bwMode="auto">
              <a:xfrm>
                <a:off x="5819776" y="5978525"/>
                <a:ext cx="354013" cy="231775"/>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4" name="Freeform 40">
                <a:extLst>
                  <a:ext uri="{FF2B5EF4-FFF2-40B4-BE49-F238E27FC236}">
                    <a16:creationId xmlns:a16="http://schemas.microsoft.com/office/drawing/2014/main" id="{FB639FA1-BB09-7980-D8EF-9E08523C6107}"/>
                  </a:ext>
                </a:extLst>
              </p:cNvPr>
              <p:cNvSpPr>
                <a:spLocks/>
              </p:cNvSpPr>
              <p:nvPr/>
            </p:nvSpPr>
            <p:spPr bwMode="auto">
              <a:xfrm>
                <a:off x="6505576" y="5848350"/>
                <a:ext cx="314325" cy="311150"/>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5" name="Freeform 41">
                <a:extLst>
                  <a:ext uri="{FF2B5EF4-FFF2-40B4-BE49-F238E27FC236}">
                    <a16:creationId xmlns:a16="http://schemas.microsoft.com/office/drawing/2014/main" id="{CDB7AC7A-A476-DCF7-485A-BF008AC538DA}"/>
                  </a:ext>
                </a:extLst>
              </p:cNvPr>
              <p:cNvSpPr>
                <a:spLocks/>
              </p:cNvSpPr>
              <p:nvPr/>
            </p:nvSpPr>
            <p:spPr bwMode="auto">
              <a:xfrm>
                <a:off x="5607051" y="6119813"/>
                <a:ext cx="1220788" cy="485775"/>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6" name="Freeform 42">
                <a:extLst>
                  <a:ext uri="{FF2B5EF4-FFF2-40B4-BE49-F238E27FC236}">
                    <a16:creationId xmlns:a16="http://schemas.microsoft.com/office/drawing/2014/main" id="{E4F55E73-9A1D-8B99-A598-AE84589129E3}"/>
                  </a:ext>
                </a:extLst>
              </p:cNvPr>
              <p:cNvSpPr>
                <a:spLocks/>
              </p:cNvSpPr>
              <p:nvPr/>
            </p:nvSpPr>
            <p:spPr bwMode="auto">
              <a:xfrm>
                <a:off x="5105401" y="4373563"/>
                <a:ext cx="2052638" cy="1647825"/>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7" name="Freeform 43">
                <a:extLst>
                  <a:ext uri="{FF2B5EF4-FFF2-40B4-BE49-F238E27FC236}">
                    <a16:creationId xmlns:a16="http://schemas.microsoft.com/office/drawing/2014/main" id="{37B9AFB8-2638-8EAC-D50B-1469407738F1}"/>
                  </a:ext>
                </a:extLst>
              </p:cNvPr>
              <p:cNvSpPr>
                <a:spLocks/>
              </p:cNvSpPr>
              <p:nvPr/>
            </p:nvSpPr>
            <p:spPr bwMode="auto">
              <a:xfrm>
                <a:off x="5507038" y="4375150"/>
                <a:ext cx="950913" cy="258763"/>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8" name="Freeform 44">
                <a:extLst>
                  <a:ext uri="{FF2B5EF4-FFF2-40B4-BE49-F238E27FC236}">
                    <a16:creationId xmlns:a16="http://schemas.microsoft.com/office/drawing/2014/main" id="{F9B3E554-6B78-F924-9632-ED764AFB9285}"/>
                  </a:ext>
                </a:extLst>
              </p:cNvPr>
              <p:cNvSpPr>
                <a:spLocks/>
              </p:cNvSpPr>
              <p:nvPr/>
            </p:nvSpPr>
            <p:spPr bwMode="auto">
              <a:xfrm>
                <a:off x="6013451" y="6119813"/>
                <a:ext cx="179388" cy="41275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9" name="Freeform 45">
                <a:extLst>
                  <a:ext uri="{FF2B5EF4-FFF2-40B4-BE49-F238E27FC236}">
                    <a16:creationId xmlns:a16="http://schemas.microsoft.com/office/drawing/2014/main" id="{F28AB66F-3D73-139C-2BB0-ABE8FB391BB8}"/>
                  </a:ext>
                </a:extLst>
              </p:cNvPr>
              <p:cNvSpPr>
                <a:spLocks/>
              </p:cNvSpPr>
              <p:nvPr/>
            </p:nvSpPr>
            <p:spPr bwMode="auto">
              <a:xfrm>
                <a:off x="6638926" y="6115050"/>
                <a:ext cx="169863" cy="427038"/>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0" name="Freeform 46">
                <a:extLst>
                  <a:ext uri="{FF2B5EF4-FFF2-40B4-BE49-F238E27FC236}">
                    <a16:creationId xmlns:a16="http://schemas.microsoft.com/office/drawing/2014/main" id="{7A0607BE-C983-D34A-6D75-DA97DDA58BBC}"/>
                  </a:ext>
                </a:extLst>
              </p:cNvPr>
              <p:cNvSpPr>
                <a:spLocks/>
              </p:cNvSpPr>
              <p:nvPr/>
            </p:nvSpPr>
            <p:spPr bwMode="auto">
              <a:xfrm>
                <a:off x="5551488" y="5173663"/>
                <a:ext cx="1106488" cy="239713"/>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1" name="Freeform 47">
                <a:extLst>
                  <a:ext uri="{FF2B5EF4-FFF2-40B4-BE49-F238E27FC236}">
                    <a16:creationId xmlns:a16="http://schemas.microsoft.com/office/drawing/2014/main" id="{3C07EEA4-4537-C4AA-8F64-FB570E0F7E01}"/>
                  </a:ext>
                </a:extLst>
              </p:cNvPr>
              <p:cNvSpPr>
                <a:spLocks/>
              </p:cNvSpPr>
              <p:nvPr/>
            </p:nvSpPr>
            <p:spPr bwMode="auto">
              <a:xfrm>
                <a:off x="5443538" y="5470525"/>
                <a:ext cx="227013" cy="496888"/>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2" name="Freeform 48">
                <a:extLst>
                  <a:ext uri="{FF2B5EF4-FFF2-40B4-BE49-F238E27FC236}">
                    <a16:creationId xmlns:a16="http://schemas.microsoft.com/office/drawing/2014/main" id="{354B2E8F-AD81-34EB-77C5-206E0DEE9062}"/>
                  </a:ext>
                </a:extLst>
              </p:cNvPr>
              <p:cNvSpPr>
                <a:spLocks/>
              </p:cNvSpPr>
              <p:nvPr/>
            </p:nvSpPr>
            <p:spPr bwMode="auto">
              <a:xfrm>
                <a:off x="6072188" y="5500688"/>
                <a:ext cx="144463" cy="500063"/>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3" name="Freeform 49">
                <a:extLst>
                  <a:ext uri="{FF2B5EF4-FFF2-40B4-BE49-F238E27FC236}">
                    <a16:creationId xmlns:a16="http://schemas.microsoft.com/office/drawing/2014/main" id="{35A294EF-A56E-8F58-5D92-A93B3779FC37}"/>
                  </a:ext>
                </a:extLst>
              </p:cNvPr>
              <p:cNvSpPr>
                <a:spLocks/>
              </p:cNvSpPr>
              <p:nvPr/>
            </p:nvSpPr>
            <p:spPr bwMode="auto">
              <a:xfrm>
                <a:off x="6586538" y="5376863"/>
                <a:ext cx="314325" cy="433388"/>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4" name="Oval 50">
                <a:extLst>
                  <a:ext uri="{FF2B5EF4-FFF2-40B4-BE49-F238E27FC236}">
                    <a16:creationId xmlns:a16="http://schemas.microsoft.com/office/drawing/2014/main" id="{4203DA91-5D18-6340-8036-A2A70FAEBDDC}"/>
                  </a:ext>
                </a:extLst>
              </p:cNvPr>
              <p:cNvSpPr>
                <a:spLocks noChangeArrowheads="1"/>
              </p:cNvSpPr>
              <p:nvPr/>
            </p:nvSpPr>
            <p:spPr bwMode="auto">
              <a:xfrm>
                <a:off x="5083176" y="3097213"/>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5" name="Oval 51">
                <a:extLst>
                  <a:ext uri="{FF2B5EF4-FFF2-40B4-BE49-F238E27FC236}">
                    <a16:creationId xmlns:a16="http://schemas.microsoft.com/office/drawing/2014/main" id="{91C7D927-E448-FEB8-04F9-FBF9B7F96B64}"/>
                  </a:ext>
                </a:extLst>
              </p:cNvPr>
              <p:cNvSpPr>
                <a:spLocks noChangeArrowheads="1"/>
              </p:cNvSpPr>
              <p:nvPr/>
            </p:nvSpPr>
            <p:spPr bwMode="auto">
              <a:xfrm>
                <a:off x="6254751" y="2892425"/>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6" name="Freeform 52">
                <a:extLst>
                  <a:ext uri="{FF2B5EF4-FFF2-40B4-BE49-F238E27FC236}">
                    <a16:creationId xmlns:a16="http://schemas.microsoft.com/office/drawing/2014/main" id="{00E7F82A-1E48-86E5-E84F-A150AB193631}"/>
                  </a:ext>
                </a:extLst>
              </p:cNvPr>
              <p:cNvSpPr>
                <a:spLocks/>
              </p:cNvSpPr>
              <p:nvPr/>
            </p:nvSpPr>
            <p:spPr bwMode="auto">
              <a:xfrm>
                <a:off x="5713413" y="4841875"/>
                <a:ext cx="479425" cy="323850"/>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7" name="Freeform 53">
                <a:extLst>
                  <a:ext uri="{FF2B5EF4-FFF2-40B4-BE49-F238E27FC236}">
                    <a16:creationId xmlns:a16="http://schemas.microsoft.com/office/drawing/2014/main" id="{CB0D3A17-59EA-C734-1623-551A04764FE0}"/>
                  </a:ext>
                </a:extLst>
              </p:cNvPr>
              <p:cNvSpPr>
                <a:spLocks/>
              </p:cNvSpPr>
              <p:nvPr/>
            </p:nvSpPr>
            <p:spPr bwMode="auto">
              <a:xfrm>
                <a:off x="5789613" y="4811713"/>
                <a:ext cx="155575" cy="144463"/>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8" name="Freeform 54">
                <a:extLst>
                  <a:ext uri="{FF2B5EF4-FFF2-40B4-BE49-F238E27FC236}">
                    <a16:creationId xmlns:a16="http://schemas.microsoft.com/office/drawing/2014/main" id="{9F86FE18-FAC6-E677-EB56-BA86738CAE69}"/>
                  </a:ext>
                </a:extLst>
              </p:cNvPr>
              <p:cNvSpPr>
                <a:spLocks/>
              </p:cNvSpPr>
              <p:nvPr/>
            </p:nvSpPr>
            <p:spPr bwMode="auto">
              <a:xfrm>
                <a:off x="5938838" y="4799013"/>
                <a:ext cx="153988" cy="146050"/>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9" name="Freeform 55">
                <a:extLst>
                  <a:ext uri="{FF2B5EF4-FFF2-40B4-BE49-F238E27FC236}">
                    <a16:creationId xmlns:a16="http://schemas.microsoft.com/office/drawing/2014/main" id="{0EBE4827-2BC9-BCCF-5684-481E4665C810}"/>
                  </a:ext>
                </a:extLst>
              </p:cNvPr>
              <p:cNvSpPr>
                <a:spLocks/>
              </p:cNvSpPr>
              <p:nvPr/>
            </p:nvSpPr>
            <p:spPr bwMode="auto">
              <a:xfrm>
                <a:off x="5829301" y="4838700"/>
                <a:ext cx="58738" cy="42863"/>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0" name="Freeform 56">
                <a:extLst>
                  <a:ext uri="{FF2B5EF4-FFF2-40B4-BE49-F238E27FC236}">
                    <a16:creationId xmlns:a16="http://schemas.microsoft.com/office/drawing/2014/main" id="{BE1BF4FE-CE85-A41E-D38E-0634FFFD78B4}"/>
                  </a:ext>
                </a:extLst>
              </p:cNvPr>
              <p:cNvSpPr>
                <a:spLocks/>
              </p:cNvSpPr>
              <p:nvPr/>
            </p:nvSpPr>
            <p:spPr bwMode="auto">
              <a:xfrm>
                <a:off x="5992813" y="4829175"/>
                <a:ext cx="58738" cy="41275"/>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1" name="Freeform 57">
                <a:extLst>
                  <a:ext uri="{FF2B5EF4-FFF2-40B4-BE49-F238E27FC236}">
                    <a16:creationId xmlns:a16="http://schemas.microsoft.com/office/drawing/2014/main" id="{E6311ED8-FFE9-DA17-9161-F45BCC8FFFA5}"/>
                  </a:ext>
                </a:extLst>
              </p:cNvPr>
              <p:cNvSpPr>
                <a:spLocks/>
              </p:cNvSpPr>
              <p:nvPr/>
            </p:nvSpPr>
            <p:spPr bwMode="auto">
              <a:xfrm>
                <a:off x="5886451" y="4911725"/>
                <a:ext cx="119063" cy="80963"/>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2" name="Freeform 58">
                <a:extLst>
                  <a:ext uri="{FF2B5EF4-FFF2-40B4-BE49-F238E27FC236}">
                    <a16:creationId xmlns:a16="http://schemas.microsoft.com/office/drawing/2014/main" id="{01E63379-0B9C-B106-B3D2-9E4D24D6DACD}"/>
                  </a:ext>
                </a:extLst>
              </p:cNvPr>
              <p:cNvSpPr>
                <a:spLocks/>
              </p:cNvSpPr>
              <p:nvPr/>
            </p:nvSpPr>
            <p:spPr bwMode="auto">
              <a:xfrm>
                <a:off x="5921376" y="4906963"/>
                <a:ext cx="42863" cy="25400"/>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3" name="Freeform 59">
                <a:extLst>
                  <a:ext uri="{FF2B5EF4-FFF2-40B4-BE49-F238E27FC236}">
                    <a16:creationId xmlns:a16="http://schemas.microsoft.com/office/drawing/2014/main" id="{780AA198-2AF8-7C09-F46E-220476C3E7E2}"/>
                  </a:ext>
                </a:extLst>
              </p:cNvPr>
              <p:cNvSpPr>
                <a:spLocks/>
              </p:cNvSpPr>
              <p:nvPr/>
            </p:nvSpPr>
            <p:spPr bwMode="auto">
              <a:xfrm>
                <a:off x="5889626" y="4906963"/>
                <a:ext cx="22225" cy="23813"/>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4" name="Freeform 60">
                <a:extLst>
                  <a:ext uri="{FF2B5EF4-FFF2-40B4-BE49-F238E27FC236}">
                    <a16:creationId xmlns:a16="http://schemas.microsoft.com/office/drawing/2014/main" id="{06EFD238-4EC1-1C8F-660C-7E0873DCF01E}"/>
                  </a:ext>
                </a:extLst>
              </p:cNvPr>
              <p:cNvSpPr>
                <a:spLocks/>
              </p:cNvSpPr>
              <p:nvPr/>
            </p:nvSpPr>
            <p:spPr bwMode="auto">
              <a:xfrm>
                <a:off x="5976938" y="4899025"/>
                <a:ext cx="20638" cy="22225"/>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5" name="Freeform 61">
                <a:extLst>
                  <a:ext uri="{FF2B5EF4-FFF2-40B4-BE49-F238E27FC236}">
                    <a16:creationId xmlns:a16="http://schemas.microsoft.com/office/drawing/2014/main" id="{9A08BA33-71E7-41AA-9FC5-A929537E8BBF}"/>
                  </a:ext>
                </a:extLst>
              </p:cNvPr>
              <p:cNvSpPr>
                <a:spLocks/>
              </p:cNvSpPr>
              <p:nvPr/>
            </p:nvSpPr>
            <p:spPr bwMode="auto">
              <a:xfrm>
                <a:off x="5942013" y="4927600"/>
                <a:ext cx="6350" cy="31750"/>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6" name="Freeform 62">
                <a:extLst>
                  <a:ext uri="{FF2B5EF4-FFF2-40B4-BE49-F238E27FC236}">
                    <a16:creationId xmlns:a16="http://schemas.microsoft.com/office/drawing/2014/main" id="{E8859C65-1909-F0D6-A188-9BAD4E2E8DB4}"/>
                  </a:ext>
                </a:extLst>
              </p:cNvPr>
              <p:cNvSpPr>
                <a:spLocks noEditPoints="1"/>
              </p:cNvSpPr>
              <p:nvPr/>
            </p:nvSpPr>
            <p:spPr bwMode="auto">
              <a:xfrm>
                <a:off x="5051426" y="2995613"/>
                <a:ext cx="428625" cy="539750"/>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7" name="Freeform 63">
                <a:extLst>
                  <a:ext uri="{FF2B5EF4-FFF2-40B4-BE49-F238E27FC236}">
                    <a16:creationId xmlns:a16="http://schemas.microsoft.com/office/drawing/2014/main" id="{DFED6D4F-B590-C53E-4F42-6144CFEBABB7}"/>
                  </a:ext>
                </a:extLst>
              </p:cNvPr>
              <p:cNvSpPr>
                <a:spLocks noEditPoints="1"/>
              </p:cNvSpPr>
              <p:nvPr/>
            </p:nvSpPr>
            <p:spPr bwMode="auto">
              <a:xfrm>
                <a:off x="6137276" y="2830513"/>
                <a:ext cx="400050" cy="488950"/>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8" name="Freeform 64">
                <a:extLst>
                  <a:ext uri="{FF2B5EF4-FFF2-40B4-BE49-F238E27FC236}">
                    <a16:creationId xmlns:a16="http://schemas.microsoft.com/office/drawing/2014/main" id="{F4DCB722-EC9E-E67B-2384-474801BF616C}"/>
                  </a:ext>
                </a:extLst>
              </p:cNvPr>
              <p:cNvSpPr>
                <a:spLocks/>
              </p:cNvSpPr>
              <p:nvPr/>
            </p:nvSpPr>
            <p:spPr bwMode="auto">
              <a:xfrm>
                <a:off x="5548313" y="3300413"/>
                <a:ext cx="649288" cy="504825"/>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9" name="Freeform 65">
                <a:extLst>
                  <a:ext uri="{FF2B5EF4-FFF2-40B4-BE49-F238E27FC236}">
                    <a16:creationId xmlns:a16="http://schemas.microsoft.com/office/drawing/2014/main" id="{DA8DFA5A-F085-5771-C31D-E0B996642E27}"/>
                  </a:ext>
                </a:extLst>
              </p:cNvPr>
              <p:cNvSpPr>
                <a:spLocks/>
              </p:cNvSpPr>
              <p:nvPr/>
            </p:nvSpPr>
            <p:spPr bwMode="auto">
              <a:xfrm>
                <a:off x="5610226" y="3552825"/>
                <a:ext cx="568325" cy="252413"/>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0" name="Freeform 66">
                <a:extLst>
                  <a:ext uri="{FF2B5EF4-FFF2-40B4-BE49-F238E27FC236}">
                    <a16:creationId xmlns:a16="http://schemas.microsoft.com/office/drawing/2014/main" id="{106C7FE1-FC3D-5A10-1D2E-CB0A36274028}"/>
                  </a:ext>
                </a:extLst>
              </p:cNvPr>
              <p:cNvSpPr>
                <a:spLocks/>
              </p:cNvSpPr>
              <p:nvPr/>
            </p:nvSpPr>
            <p:spPr bwMode="auto">
              <a:xfrm>
                <a:off x="5654676" y="3336925"/>
                <a:ext cx="398463" cy="133350"/>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1" name="Freeform 67">
                <a:extLst>
                  <a:ext uri="{FF2B5EF4-FFF2-40B4-BE49-F238E27FC236}">
                    <a16:creationId xmlns:a16="http://schemas.microsoft.com/office/drawing/2014/main" id="{32C5EC07-F64F-E0DB-5156-BD299E12ADAC}"/>
                  </a:ext>
                </a:extLst>
              </p:cNvPr>
              <p:cNvSpPr>
                <a:spLocks/>
              </p:cNvSpPr>
              <p:nvPr/>
            </p:nvSpPr>
            <p:spPr bwMode="auto">
              <a:xfrm>
                <a:off x="5532438" y="3300413"/>
                <a:ext cx="665163" cy="520700"/>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2" name="Freeform 68">
                <a:extLst>
                  <a:ext uri="{FF2B5EF4-FFF2-40B4-BE49-F238E27FC236}">
                    <a16:creationId xmlns:a16="http://schemas.microsoft.com/office/drawing/2014/main" id="{FE2E3586-032D-C3E1-7867-71AA3D15C088}"/>
                  </a:ext>
                </a:extLst>
              </p:cNvPr>
              <p:cNvSpPr>
                <a:spLocks/>
              </p:cNvSpPr>
              <p:nvPr/>
            </p:nvSpPr>
            <p:spPr bwMode="auto">
              <a:xfrm>
                <a:off x="3789363" y="3846513"/>
                <a:ext cx="1008063" cy="1400175"/>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3" name="Freeform 69">
                <a:extLst>
                  <a:ext uri="{FF2B5EF4-FFF2-40B4-BE49-F238E27FC236}">
                    <a16:creationId xmlns:a16="http://schemas.microsoft.com/office/drawing/2014/main" id="{6FB5431C-EA96-4908-FB9E-CBBDAFEF3030}"/>
                  </a:ext>
                </a:extLst>
              </p:cNvPr>
              <p:cNvSpPr>
                <a:spLocks/>
              </p:cNvSpPr>
              <p:nvPr/>
            </p:nvSpPr>
            <p:spPr bwMode="auto">
              <a:xfrm>
                <a:off x="4233863" y="4076700"/>
                <a:ext cx="563563" cy="1166813"/>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4" name="Freeform 70">
                <a:extLst>
                  <a:ext uri="{FF2B5EF4-FFF2-40B4-BE49-F238E27FC236}">
                    <a16:creationId xmlns:a16="http://schemas.microsoft.com/office/drawing/2014/main" id="{B9ECA414-E652-B5FC-F6E8-B55F268361FD}"/>
                  </a:ext>
                </a:extLst>
              </p:cNvPr>
              <p:cNvSpPr>
                <a:spLocks/>
              </p:cNvSpPr>
              <p:nvPr/>
            </p:nvSpPr>
            <p:spPr bwMode="auto">
              <a:xfrm>
                <a:off x="3781426" y="3859213"/>
                <a:ext cx="336550" cy="998538"/>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5" name="Freeform 71">
                <a:extLst>
                  <a:ext uri="{FF2B5EF4-FFF2-40B4-BE49-F238E27FC236}">
                    <a16:creationId xmlns:a16="http://schemas.microsoft.com/office/drawing/2014/main" id="{DA3EE157-BBA1-C1F8-3BFF-74C5AEB22985}"/>
                  </a:ext>
                </a:extLst>
              </p:cNvPr>
              <p:cNvSpPr>
                <a:spLocks/>
              </p:cNvSpPr>
              <p:nvPr/>
            </p:nvSpPr>
            <p:spPr bwMode="auto">
              <a:xfrm>
                <a:off x="3771901" y="3806825"/>
                <a:ext cx="493713" cy="796925"/>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6" name="Freeform 72">
                <a:extLst>
                  <a:ext uri="{FF2B5EF4-FFF2-40B4-BE49-F238E27FC236}">
                    <a16:creationId xmlns:a16="http://schemas.microsoft.com/office/drawing/2014/main" id="{2019FA31-731E-C8D7-61A0-0C5AE1E800A8}"/>
                  </a:ext>
                </a:extLst>
              </p:cNvPr>
              <p:cNvSpPr>
                <a:spLocks/>
              </p:cNvSpPr>
              <p:nvPr/>
            </p:nvSpPr>
            <p:spPr bwMode="auto">
              <a:xfrm>
                <a:off x="4225926" y="4170363"/>
                <a:ext cx="206375" cy="241300"/>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7" name="Freeform 73">
                <a:extLst>
                  <a:ext uri="{FF2B5EF4-FFF2-40B4-BE49-F238E27FC236}">
                    <a16:creationId xmlns:a16="http://schemas.microsoft.com/office/drawing/2014/main" id="{0A3ACBD1-69B5-DCE2-F6DE-FF7503DC293C}"/>
                  </a:ext>
                </a:extLst>
              </p:cNvPr>
              <p:cNvSpPr>
                <a:spLocks/>
              </p:cNvSpPr>
              <p:nvPr/>
            </p:nvSpPr>
            <p:spPr bwMode="auto">
              <a:xfrm>
                <a:off x="4330701" y="4159250"/>
                <a:ext cx="152400" cy="16033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8" name="Freeform 74">
                <a:extLst>
                  <a:ext uri="{FF2B5EF4-FFF2-40B4-BE49-F238E27FC236}">
                    <a16:creationId xmlns:a16="http://schemas.microsoft.com/office/drawing/2014/main" id="{1695B3D4-CF99-D54F-4B75-F78036C6522F}"/>
                  </a:ext>
                </a:extLst>
              </p:cNvPr>
              <p:cNvSpPr>
                <a:spLocks/>
              </p:cNvSpPr>
              <p:nvPr/>
            </p:nvSpPr>
            <p:spPr bwMode="auto">
              <a:xfrm>
                <a:off x="4564063" y="4292600"/>
                <a:ext cx="288925" cy="271463"/>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9" name="Freeform 75">
                <a:extLst>
                  <a:ext uri="{FF2B5EF4-FFF2-40B4-BE49-F238E27FC236}">
                    <a16:creationId xmlns:a16="http://schemas.microsoft.com/office/drawing/2014/main" id="{E6C6A413-038F-E0DE-9073-09BB1C6061A9}"/>
                  </a:ext>
                </a:extLst>
              </p:cNvPr>
              <p:cNvSpPr>
                <a:spLocks/>
              </p:cNvSpPr>
              <p:nvPr/>
            </p:nvSpPr>
            <p:spPr bwMode="auto">
              <a:xfrm>
                <a:off x="3894138" y="4522788"/>
                <a:ext cx="388938" cy="411163"/>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0" name="Freeform 76">
                <a:extLst>
                  <a:ext uri="{FF2B5EF4-FFF2-40B4-BE49-F238E27FC236}">
                    <a16:creationId xmlns:a16="http://schemas.microsoft.com/office/drawing/2014/main" id="{836083C0-596C-B4B0-01E3-D2D1A8823F41}"/>
                  </a:ext>
                </a:extLst>
              </p:cNvPr>
              <p:cNvSpPr>
                <a:spLocks/>
              </p:cNvSpPr>
              <p:nvPr/>
            </p:nvSpPr>
            <p:spPr bwMode="auto">
              <a:xfrm>
                <a:off x="4268788" y="4616450"/>
                <a:ext cx="136525" cy="177800"/>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1" name="Freeform 77">
                <a:extLst>
                  <a:ext uri="{FF2B5EF4-FFF2-40B4-BE49-F238E27FC236}">
                    <a16:creationId xmlns:a16="http://schemas.microsoft.com/office/drawing/2014/main" id="{26557203-5EDA-7A4D-1273-611AE43CD5AE}"/>
                  </a:ext>
                </a:extLst>
              </p:cNvPr>
              <p:cNvSpPr>
                <a:spLocks/>
              </p:cNvSpPr>
              <p:nvPr/>
            </p:nvSpPr>
            <p:spPr bwMode="auto">
              <a:xfrm>
                <a:off x="4332288" y="4606925"/>
                <a:ext cx="131763" cy="115888"/>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2" name="Freeform 78">
                <a:extLst>
                  <a:ext uri="{FF2B5EF4-FFF2-40B4-BE49-F238E27FC236}">
                    <a16:creationId xmlns:a16="http://schemas.microsoft.com/office/drawing/2014/main" id="{7C1C9FA4-FE8A-6657-1C6C-8B746FAA5BDD}"/>
                  </a:ext>
                </a:extLst>
              </p:cNvPr>
              <p:cNvSpPr>
                <a:spLocks/>
              </p:cNvSpPr>
              <p:nvPr/>
            </p:nvSpPr>
            <p:spPr bwMode="auto">
              <a:xfrm>
                <a:off x="4316413" y="4494213"/>
                <a:ext cx="417513" cy="465138"/>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3" name="Freeform 79">
                <a:extLst>
                  <a:ext uri="{FF2B5EF4-FFF2-40B4-BE49-F238E27FC236}">
                    <a16:creationId xmlns:a16="http://schemas.microsoft.com/office/drawing/2014/main" id="{3A04ECF3-3135-3361-20BF-3CD642D4B2A8}"/>
                  </a:ext>
                </a:extLst>
              </p:cNvPr>
              <p:cNvSpPr>
                <a:spLocks/>
              </p:cNvSpPr>
              <p:nvPr/>
            </p:nvSpPr>
            <p:spPr bwMode="auto">
              <a:xfrm>
                <a:off x="4206876" y="4867275"/>
                <a:ext cx="171450" cy="66675"/>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4" name="Freeform 80">
                <a:extLst>
                  <a:ext uri="{FF2B5EF4-FFF2-40B4-BE49-F238E27FC236}">
                    <a16:creationId xmlns:a16="http://schemas.microsoft.com/office/drawing/2014/main" id="{758FA94E-CEAC-CAF6-04D8-2A8E755F4DF6}"/>
                  </a:ext>
                </a:extLst>
              </p:cNvPr>
              <p:cNvSpPr>
                <a:spLocks/>
              </p:cNvSpPr>
              <p:nvPr/>
            </p:nvSpPr>
            <p:spPr bwMode="auto">
              <a:xfrm>
                <a:off x="3983038" y="4864100"/>
                <a:ext cx="536575" cy="423863"/>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5" name="Freeform 81">
                <a:extLst>
                  <a:ext uri="{FF2B5EF4-FFF2-40B4-BE49-F238E27FC236}">
                    <a16:creationId xmlns:a16="http://schemas.microsoft.com/office/drawing/2014/main" id="{442F974D-30BD-130C-BBDB-A5F73B491612}"/>
                  </a:ext>
                </a:extLst>
              </p:cNvPr>
              <p:cNvSpPr>
                <a:spLocks/>
              </p:cNvSpPr>
              <p:nvPr/>
            </p:nvSpPr>
            <p:spPr bwMode="auto">
              <a:xfrm>
                <a:off x="4406901" y="3811588"/>
                <a:ext cx="2122488" cy="730250"/>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6" name="Freeform 82">
                <a:extLst>
                  <a:ext uri="{FF2B5EF4-FFF2-40B4-BE49-F238E27FC236}">
                    <a16:creationId xmlns:a16="http://schemas.microsoft.com/office/drawing/2014/main" id="{0F809A49-1027-98BE-031D-E854D31ADE62}"/>
                  </a:ext>
                </a:extLst>
              </p:cNvPr>
              <p:cNvSpPr>
                <a:spLocks/>
              </p:cNvSpPr>
              <p:nvPr/>
            </p:nvSpPr>
            <p:spPr bwMode="auto">
              <a:xfrm>
                <a:off x="7197726" y="3381375"/>
                <a:ext cx="100013" cy="295275"/>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7" name="Freeform 83">
                <a:extLst>
                  <a:ext uri="{FF2B5EF4-FFF2-40B4-BE49-F238E27FC236}">
                    <a16:creationId xmlns:a16="http://schemas.microsoft.com/office/drawing/2014/main" id="{17ADBC6F-1046-10CF-A94A-4CF8256000A1}"/>
                  </a:ext>
                </a:extLst>
              </p:cNvPr>
              <p:cNvSpPr>
                <a:spLocks/>
              </p:cNvSpPr>
              <p:nvPr/>
            </p:nvSpPr>
            <p:spPr bwMode="auto">
              <a:xfrm>
                <a:off x="3805238" y="927100"/>
                <a:ext cx="3751263" cy="2503488"/>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8" name="Freeform 84">
                <a:extLst>
                  <a:ext uri="{FF2B5EF4-FFF2-40B4-BE49-F238E27FC236}">
                    <a16:creationId xmlns:a16="http://schemas.microsoft.com/office/drawing/2014/main" id="{2260A580-77AB-36BA-FAD6-D662676D7463}"/>
                  </a:ext>
                </a:extLst>
              </p:cNvPr>
              <p:cNvSpPr>
                <a:spLocks/>
              </p:cNvSpPr>
              <p:nvPr/>
            </p:nvSpPr>
            <p:spPr bwMode="auto">
              <a:xfrm>
                <a:off x="4257676" y="3267075"/>
                <a:ext cx="176213" cy="407988"/>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9" name="Freeform 85">
                <a:extLst>
                  <a:ext uri="{FF2B5EF4-FFF2-40B4-BE49-F238E27FC236}">
                    <a16:creationId xmlns:a16="http://schemas.microsoft.com/office/drawing/2014/main" id="{3DD3BCCB-DF8C-C4E2-D7C5-EA3DB0A7B612}"/>
                  </a:ext>
                </a:extLst>
              </p:cNvPr>
              <p:cNvSpPr>
                <a:spLocks/>
              </p:cNvSpPr>
              <p:nvPr/>
            </p:nvSpPr>
            <p:spPr bwMode="auto">
              <a:xfrm>
                <a:off x="7216776" y="2770188"/>
                <a:ext cx="539750" cy="884238"/>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0" name="Freeform 86">
                <a:extLst>
                  <a:ext uri="{FF2B5EF4-FFF2-40B4-BE49-F238E27FC236}">
                    <a16:creationId xmlns:a16="http://schemas.microsoft.com/office/drawing/2014/main" id="{05A4D155-BE13-4706-146D-5B8E4991B2BB}"/>
                  </a:ext>
                </a:extLst>
              </p:cNvPr>
              <p:cNvSpPr>
                <a:spLocks/>
              </p:cNvSpPr>
              <p:nvPr/>
            </p:nvSpPr>
            <p:spPr bwMode="auto">
              <a:xfrm>
                <a:off x="3951288" y="3305175"/>
                <a:ext cx="657225" cy="839788"/>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1" name="Freeform 87">
                <a:extLst>
                  <a:ext uri="{FF2B5EF4-FFF2-40B4-BE49-F238E27FC236}">
                    <a16:creationId xmlns:a16="http://schemas.microsoft.com/office/drawing/2014/main" id="{7487CA06-14D7-5A44-16D2-ABF14A972889}"/>
                  </a:ext>
                </a:extLst>
              </p:cNvPr>
              <p:cNvSpPr>
                <a:spLocks/>
              </p:cNvSpPr>
              <p:nvPr/>
            </p:nvSpPr>
            <p:spPr bwMode="auto">
              <a:xfrm>
                <a:off x="7480301" y="2787650"/>
                <a:ext cx="46038" cy="61913"/>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2" name="Freeform 88">
                <a:extLst>
                  <a:ext uri="{FF2B5EF4-FFF2-40B4-BE49-F238E27FC236}">
                    <a16:creationId xmlns:a16="http://schemas.microsoft.com/office/drawing/2014/main" id="{E36EA7ED-7C5B-11D2-364C-1DC22094DC97}"/>
                  </a:ext>
                </a:extLst>
              </p:cNvPr>
              <p:cNvSpPr>
                <a:spLocks/>
              </p:cNvSpPr>
              <p:nvPr/>
            </p:nvSpPr>
            <p:spPr bwMode="auto">
              <a:xfrm>
                <a:off x="7186613" y="2741613"/>
                <a:ext cx="88900" cy="457200"/>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3" name="Freeform 89">
                <a:extLst>
                  <a:ext uri="{FF2B5EF4-FFF2-40B4-BE49-F238E27FC236}">
                    <a16:creationId xmlns:a16="http://schemas.microsoft.com/office/drawing/2014/main" id="{718A640A-B685-4878-663A-2B152B204D21}"/>
                  </a:ext>
                </a:extLst>
              </p:cNvPr>
              <p:cNvSpPr>
                <a:spLocks/>
              </p:cNvSpPr>
              <p:nvPr/>
            </p:nvSpPr>
            <p:spPr bwMode="auto">
              <a:xfrm>
                <a:off x="4203701" y="2366963"/>
                <a:ext cx="3130550" cy="950913"/>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4" name="Freeform 90">
                <a:extLst>
                  <a:ext uri="{FF2B5EF4-FFF2-40B4-BE49-F238E27FC236}">
                    <a16:creationId xmlns:a16="http://schemas.microsoft.com/office/drawing/2014/main" id="{C1822FC1-C77F-1148-F2A0-1EA87ACE88DB}"/>
                  </a:ext>
                </a:extLst>
              </p:cNvPr>
              <p:cNvSpPr>
                <a:spLocks/>
              </p:cNvSpPr>
              <p:nvPr/>
            </p:nvSpPr>
            <p:spPr bwMode="auto">
              <a:xfrm>
                <a:off x="4789488" y="1047750"/>
                <a:ext cx="444500" cy="1549400"/>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5" name="Freeform 91">
                <a:extLst>
                  <a:ext uri="{FF2B5EF4-FFF2-40B4-BE49-F238E27FC236}">
                    <a16:creationId xmlns:a16="http://schemas.microsoft.com/office/drawing/2014/main" id="{AFCC23B9-B711-449B-8411-2C8D0CF1EDCB}"/>
                  </a:ext>
                </a:extLst>
              </p:cNvPr>
              <p:cNvSpPr>
                <a:spLocks/>
              </p:cNvSpPr>
              <p:nvPr/>
            </p:nvSpPr>
            <p:spPr bwMode="auto">
              <a:xfrm>
                <a:off x="5538788" y="979488"/>
                <a:ext cx="779463" cy="1460500"/>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6" name="Freeform 92">
                <a:extLst>
                  <a:ext uri="{FF2B5EF4-FFF2-40B4-BE49-F238E27FC236}">
                    <a16:creationId xmlns:a16="http://schemas.microsoft.com/office/drawing/2014/main" id="{CE61571E-CABF-E0B8-D93C-77E277899919}"/>
                  </a:ext>
                </a:extLst>
              </p:cNvPr>
              <p:cNvSpPr>
                <a:spLocks/>
              </p:cNvSpPr>
              <p:nvPr/>
            </p:nvSpPr>
            <p:spPr bwMode="auto">
              <a:xfrm>
                <a:off x="5586413" y="968375"/>
                <a:ext cx="1566863" cy="1754188"/>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7" name="Freeform 93">
                <a:extLst>
                  <a:ext uri="{FF2B5EF4-FFF2-40B4-BE49-F238E27FC236}">
                    <a16:creationId xmlns:a16="http://schemas.microsoft.com/office/drawing/2014/main" id="{42D6DF7D-DB81-B834-9C7A-DA46398E8F50}"/>
                  </a:ext>
                </a:extLst>
              </p:cNvPr>
              <p:cNvSpPr>
                <a:spLocks/>
              </p:cNvSpPr>
              <p:nvPr/>
            </p:nvSpPr>
            <p:spPr bwMode="auto">
              <a:xfrm>
                <a:off x="4176713" y="1073150"/>
                <a:ext cx="995363" cy="2154238"/>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8" name="Freeform 94">
                <a:extLst>
                  <a:ext uri="{FF2B5EF4-FFF2-40B4-BE49-F238E27FC236}">
                    <a16:creationId xmlns:a16="http://schemas.microsoft.com/office/drawing/2014/main" id="{58E1BC7D-C4F4-1454-7D89-05AEEA51533F}"/>
                  </a:ext>
                </a:extLst>
              </p:cNvPr>
              <p:cNvSpPr>
                <a:spLocks/>
              </p:cNvSpPr>
              <p:nvPr/>
            </p:nvSpPr>
            <p:spPr bwMode="auto">
              <a:xfrm>
                <a:off x="4335463" y="1647825"/>
                <a:ext cx="303213" cy="330200"/>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9" name="Freeform 95">
                <a:extLst>
                  <a:ext uri="{FF2B5EF4-FFF2-40B4-BE49-F238E27FC236}">
                    <a16:creationId xmlns:a16="http://schemas.microsoft.com/office/drawing/2014/main" id="{DC30A1DD-B47A-E332-F855-F00C9696A21D}"/>
                  </a:ext>
                </a:extLst>
              </p:cNvPr>
              <p:cNvSpPr>
                <a:spLocks/>
              </p:cNvSpPr>
              <p:nvPr/>
            </p:nvSpPr>
            <p:spPr bwMode="auto">
              <a:xfrm>
                <a:off x="4560888" y="1695450"/>
                <a:ext cx="300038" cy="330200"/>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0" name="Freeform 96">
                <a:extLst>
                  <a:ext uri="{FF2B5EF4-FFF2-40B4-BE49-F238E27FC236}">
                    <a16:creationId xmlns:a16="http://schemas.microsoft.com/office/drawing/2014/main" id="{21847B50-07B1-CA67-AF61-41091BAE3812}"/>
                  </a:ext>
                </a:extLst>
              </p:cNvPr>
              <p:cNvSpPr>
                <a:spLocks/>
              </p:cNvSpPr>
              <p:nvPr/>
            </p:nvSpPr>
            <p:spPr bwMode="auto">
              <a:xfrm>
                <a:off x="4038601" y="1824038"/>
                <a:ext cx="1011238" cy="62865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1" name="Freeform 97">
                <a:extLst>
                  <a:ext uri="{FF2B5EF4-FFF2-40B4-BE49-F238E27FC236}">
                    <a16:creationId xmlns:a16="http://schemas.microsoft.com/office/drawing/2014/main" id="{DEFE446A-AD9A-0055-1046-84302E819941}"/>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2" name="Freeform 98">
                <a:extLst>
                  <a:ext uri="{FF2B5EF4-FFF2-40B4-BE49-F238E27FC236}">
                    <a16:creationId xmlns:a16="http://schemas.microsoft.com/office/drawing/2014/main" id="{E689062A-9ADE-BED4-5F6E-F6375B614A08}"/>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3" name="Freeform 99">
                <a:extLst>
                  <a:ext uri="{FF2B5EF4-FFF2-40B4-BE49-F238E27FC236}">
                    <a16:creationId xmlns:a16="http://schemas.microsoft.com/office/drawing/2014/main" id="{652F80B1-26D7-4206-1F33-C0157159C237}"/>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4" name="Freeform 100">
                <a:extLst>
                  <a:ext uri="{FF2B5EF4-FFF2-40B4-BE49-F238E27FC236}">
                    <a16:creationId xmlns:a16="http://schemas.microsoft.com/office/drawing/2014/main" id="{12676F50-0E43-9A6E-6166-C6BDBC023DE4}"/>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5" name="Freeform 101">
                <a:extLst>
                  <a:ext uri="{FF2B5EF4-FFF2-40B4-BE49-F238E27FC236}">
                    <a16:creationId xmlns:a16="http://schemas.microsoft.com/office/drawing/2014/main" id="{123AC88D-2A2A-563C-DB35-B053481FD38A}"/>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6" name="Freeform 102">
                <a:extLst>
                  <a:ext uri="{FF2B5EF4-FFF2-40B4-BE49-F238E27FC236}">
                    <a16:creationId xmlns:a16="http://schemas.microsoft.com/office/drawing/2014/main" id="{88027765-8A9F-F90C-FE1B-D3FBD3147A40}"/>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7" name="Freeform 103">
                <a:extLst>
                  <a:ext uri="{FF2B5EF4-FFF2-40B4-BE49-F238E27FC236}">
                    <a16:creationId xmlns:a16="http://schemas.microsoft.com/office/drawing/2014/main" id="{38FF99F9-469E-0B02-B9EB-D6A2EB92BBE8}"/>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8" name="Freeform 104">
                <a:extLst>
                  <a:ext uri="{FF2B5EF4-FFF2-40B4-BE49-F238E27FC236}">
                    <a16:creationId xmlns:a16="http://schemas.microsoft.com/office/drawing/2014/main" id="{EE5D4475-9D4E-4BB1-3EA1-AA7D49ED50D3}"/>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9" name="Freeform 105">
                <a:extLst>
                  <a:ext uri="{FF2B5EF4-FFF2-40B4-BE49-F238E27FC236}">
                    <a16:creationId xmlns:a16="http://schemas.microsoft.com/office/drawing/2014/main" id="{DF5C8086-590F-FBB2-3E23-3860147E0EC4}"/>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0" name="Freeform 106">
                <a:extLst>
                  <a:ext uri="{FF2B5EF4-FFF2-40B4-BE49-F238E27FC236}">
                    <a16:creationId xmlns:a16="http://schemas.microsoft.com/office/drawing/2014/main" id="{D8B8963D-F849-7E10-51EC-D3839F47ED61}"/>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1" name="Freeform 107">
                <a:extLst>
                  <a:ext uri="{FF2B5EF4-FFF2-40B4-BE49-F238E27FC236}">
                    <a16:creationId xmlns:a16="http://schemas.microsoft.com/office/drawing/2014/main" id="{864669F7-10CF-5468-A9FB-500ABDFA3489}"/>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2" name="Freeform 108">
                <a:extLst>
                  <a:ext uri="{FF2B5EF4-FFF2-40B4-BE49-F238E27FC236}">
                    <a16:creationId xmlns:a16="http://schemas.microsoft.com/office/drawing/2014/main" id="{DD871BF6-BA2A-4DA6-79F9-D9A13D519007}"/>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3" name="Freeform 109">
                <a:extLst>
                  <a:ext uri="{FF2B5EF4-FFF2-40B4-BE49-F238E27FC236}">
                    <a16:creationId xmlns:a16="http://schemas.microsoft.com/office/drawing/2014/main" id="{EBB4EB23-146A-807A-43A2-752710395FB8}"/>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4" name="Freeform 110">
                <a:extLst>
                  <a:ext uri="{FF2B5EF4-FFF2-40B4-BE49-F238E27FC236}">
                    <a16:creationId xmlns:a16="http://schemas.microsoft.com/office/drawing/2014/main" id="{29AC1A88-ECFF-262C-BF67-08DA6829CD32}"/>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5" name="Freeform 111">
                <a:extLst>
                  <a:ext uri="{FF2B5EF4-FFF2-40B4-BE49-F238E27FC236}">
                    <a16:creationId xmlns:a16="http://schemas.microsoft.com/office/drawing/2014/main" id="{3AD618E8-D694-7AD4-D597-22C1205DEFB7}"/>
                  </a:ext>
                </a:extLst>
              </p:cNvPr>
              <p:cNvSpPr>
                <a:spLocks/>
              </p:cNvSpPr>
              <p:nvPr/>
            </p:nvSpPr>
            <p:spPr bwMode="auto">
              <a:xfrm>
                <a:off x="4503738" y="1971675"/>
                <a:ext cx="87313" cy="50800"/>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6" name="Freeform 112">
                <a:extLst>
                  <a:ext uri="{FF2B5EF4-FFF2-40B4-BE49-F238E27FC236}">
                    <a16:creationId xmlns:a16="http://schemas.microsoft.com/office/drawing/2014/main" id="{7AED2EBF-5909-986A-6A98-1526034F4BA0}"/>
                  </a:ext>
                </a:extLst>
              </p:cNvPr>
              <p:cNvSpPr>
                <a:spLocks/>
              </p:cNvSpPr>
              <p:nvPr/>
            </p:nvSpPr>
            <p:spPr bwMode="auto">
              <a:xfrm>
                <a:off x="4445001" y="1947863"/>
                <a:ext cx="47625" cy="44450"/>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7" name="Freeform 113">
                <a:extLst>
                  <a:ext uri="{FF2B5EF4-FFF2-40B4-BE49-F238E27FC236}">
                    <a16:creationId xmlns:a16="http://schemas.microsoft.com/office/drawing/2014/main" id="{B0F52594-D2B3-36DC-B519-4C7F45E40141}"/>
                  </a:ext>
                </a:extLst>
              </p:cNvPr>
              <p:cNvSpPr>
                <a:spLocks/>
              </p:cNvSpPr>
              <p:nvPr/>
            </p:nvSpPr>
            <p:spPr bwMode="auto">
              <a:xfrm>
                <a:off x="4611688" y="1987550"/>
                <a:ext cx="47625" cy="42863"/>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8" name="Freeform 114">
                <a:extLst>
                  <a:ext uri="{FF2B5EF4-FFF2-40B4-BE49-F238E27FC236}">
                    <a16:creationId xmlns:a16="http://schemas.microsoft.com/office/drawing/2014/main" id="{054CCA95-C0E1-07B8-E776-F831F4DF561D}"/>
                  </a:ext>
                </a:extLst>
              </p:cNvPr>
              <p:cNvSpPr>
                <a:spLocks/>
              </p:cNvSpPr>
              <p:nvPr/>
            </p:nvSpPr>
            <p:spPr bwMode="auto">
              <a:xfrm>
                <a:off x="4516438" y="2011363"/>
                <a:ext cx="28575" cy="53975"/>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9" name="Freeform 115">
                <a:extLst>
                  <a:ext uri="{FF2B5EF4-FFF2-40B4-BE49-F238E27FC236}">
                    <a16:creationId xmlns:a16="http://schemas.microsoft.com/office/drawing/2014/main" id="{4F3CABE6-A60E-D03F-E84D-7FE4A427218E}"/>
                  </a:ext>
                </a:extLst>
              </p:cNvPr>
              <p:cNvSpPr>
                <a:spLocks/>
              </p:cNvSpPr>
              <p:nvPr/>
            </p:nvSpPr>
            <p:spPr bwMode="auto">
              <a:xfrm>
                <a:off x="4416426" y="1717675"/>
                <a:ext cx="138113" cy="16033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0" name="Freeform 116">
                <a:extLst>
                  <a:ext uri="{FF2B5EF4-FFF2-40B4-BE49-F238E27FC236}">
                    <a16:creationId xmlns:a16="http://schemas.microsoft.com/office/drawing/2014/main" id="{4049D59F-8DD4-8C2C-5F15-9D2E8681BB38}"/>
                  </a:ext>
                </a:extLst>
              </p:cNvPr>
              <p:cNvSpPr>
                <a:spLocks/>
              </p:cNvSpPr>
              <p:nvPr/>
            </p:nvSpPr>
            <p:spPr bwMode="auto">
              <a:xfrm>
                <a:off x="4622801" y="1755775"/>
                <a:ext cx="138113" cy="161925"/>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1" name="Freeform 117">
                <a:extLst>
                  <a:ext uri="{FF2B5EF4-FFF2-40B4-BE49-F238E27FC236}">
                    <a16:creationId xmlns:a16="http://schemas.microsoft.com/office/drawing/2014/main" id="{F415020E-E848-D571-C1AB-B19A13A9D6D1}"/>
                  </a:ext>
                </a:extLst>
              </p:cNvPr>
              <p:cNvSpPr>
                <a:spLocks/>
              </p:cNvSpPr>
              <p:nvPr/>
            </p:nvSpPr>
            <p:spPr bwMode="auto">
              <a:xfrm>
                <a:off x="4337051" y="1944688"/>
                <a:ext cx="114300" cy="80963"/>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2" name="Freeform 118">
                <a:extLst>
                  <a:ext uri="{FF2B5EF4-FFF2-40B4-BE49-F238E27FC236}">
                    <a16:creationId xmlns:a16="http://schemas.microsoft.com/office/drawing/2014/main" id="{C7F6683E-ED96-A118-D7F6-4A7AACB2826E}"/>
                  </a:ext>
                </a:extLst>
              </p:cNvPr>
              <p:cNvSpPr>
                <a:spLocks/>
              </p:cNvSpPr>
              <p:nvPr/>
            </p:nvSpPr>
            <p:spPr bwMode="auto">
              <a:xfrm>
                <a:off x="4622801" y="2014538"/>
                <a:ext cx="114300" cy="80963"/>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3" name="Freeform 119">
                <a:extLst>
                  <a:ext uri="{FF2B5EF4-FFF2-40B4-BE49-F238E27FC236}">
                    <a16:creationId xmlns:a16="http://schemas.microsoft.com/office/drawing/2014/main" id="{6CA5573B-BFF2-FA49-44A8-4FA409D5500B}"/>
                  </a:ext>
                </a:extLst>
              </p:cNvPr>
              <p:cNvSpPr>
                <a:spLocks/>
              </p:cNvSpPr>
              <p:nvPr/>
            </p:nvSpPr>
            <p:spPr bwMode="auto">
              <a:xfrm>
                <a:off x="5316538" y="4700588"/>
                <a:ext cx="169863" cy="59213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4" name="Freeform 120">
                <a:extLst>
                  <a:ext uri="{FF2B5EF4-FFF2-40B4-BE49-F238E27FC236}">
                    <a16:creationId xmlns:a16="http://schemas.microsoft.com/office/drawing/2014/main" id="{DA87E02E-1A40-D5CF-ECBB-4A163E1336CF}"/>
                  </a:ext>
                </a:extLst>
              </p:cNvPr>
              <p:cNvSpPr>
                <a:spLocks/>
              </p:cNvSpPr>
              <p:nvPr/>
            </p:nvSpPr>
            <p:spPr bwMode="auto">
              <a:xfrm>
                <a:off x="6770688" y="4718050"/>
                <a:ext cx="196850" cy="555625"/>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5" name="Freeform 121">
                <a:extLst>
                  <a:ext uri="{FF2B5EF4-FFF2-40B4-BE49-F238E27FC236}">
                    <a16:creationId xmlns:a16="http://schemas.microsoft.com/office/drawing/2014/main" id="{B42516C9-CDCF-3DE8-2932-5A208D540E01}"/>
                  </a:ext>
                </a:extLst>
              </p:cNvPr>
              <p:cNvSpPr>
                <a:spLocks/>
              </p:cNvSpPr>
              <p:nvPr/>
            </p:nvSpPr>
            <p:spPr bwMode="auto">
              <a:xfrm>
                <a:off x="6799263" y="3324225"/>
                <a:ext cx="449263" cy="149225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6" name="Freeform 122">
                <a:extLst>
                  <a:ext uri="{FF2B5EF4-FFF2-40B4-BE49-F238E27FC236}">
                    <a16:creationId xmlns:a16="http://schemas.microsoft.com/office/drawing/2014/main" id="{20BFCC79-3724-50F7-9489-872D8B826596}"/>
                  </a:ext>
                </a:extLst>
              </p:cNvPr>
              <p:cNvSpPr>
                <a:spLocks/>
              </p:cNvSpPr>
              <p:nvPr/>
            </p:nvSpPr>
            <p:spPr bwMode="auto">
              <a:xfrm>
                <a:off x="6457951" y="3573463"/>
                <a:ext cx="422275" cy="841375"/>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7" name="Freeform 123">
                <a:extLst>
                  <a:ext uri="{FF2B5EF4-FFF2-40B4-BE49-F238E27FC236}">
                    <a16:creationId xmlns:a16="http://schemas.microsoft.com/office/drawing/2014/main" id="{AA7B29DC-8EBF-35B0-3E47-EC53B0F40242}"/>
                  </a:ext>
                </a:extLst>
              </p:cNvPr>
              <p:cNvSpPr>
                <a:spLocks/>
              </p:cNvSpPr>
              <p:nvPr/>
            </p:nvSpPr>
            <p:spPr bwMode="auto">
              <a:xfrm>
                <a:off x="5467351" y="4330700"/>
                <a:ext cx="1019175" cy="334963"/>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8" name="Freeform 124">
                <a:extLst>
                  <a:ext uri="{FF2B5EF4-FFF2-40B4-BE49-F238E27FC236}">
                    <a16:creationId xmlns:a16="http://schemas.microsoft.com/office/drawing/2014/main" id="{E5937F04-9FDA-71A9-D67E-464C9484CA8F}"/>
                  </a:ext>
                </a:extLst>
              </p:cNvPr>
              <p:cNvSpPr>
                <a:spLocks/>
              </p:cNvSpPr>
              <p:nvPr/>
            </p:nvSpPr>
            <p:spPr bwMode="auto">
              <a:xfrm>
                <a:off x="6443663" y="4337050"/>
                <a:ext cx="427038" cy="511175"/>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9" name="Freeform 125">
                <a:extLst>
                  <a:ext uri="{FF2B5EF4-FFF2-40B4-BE49-F238E27FC236}">
                    <a16:creationId xmlns:a16="http://schemas.microsoft.com/office/drawing/2014/main" id="{F2EED9BE-CF18-4EDE-DEBC-368481152E65}"/>
                  </a:ext>
                </a:extLst>
              </p:cNvPr>
              <p:cNvSpPr>
                <a:spLocks/>
              </p:cNvSpPr>
              <p:nvPr/>
            </p:nvSpPr>
            <p:spPr bwMode="auto">
              <a:xfrm>
                <a:off x="5078413" y="5226050"/>
                <a:ext cx="2132013" cy="82550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0" name="Freeform 126">
                <a:extLst>
                  <a:ext uri="{FF2B5EF4-FFF2-40B4-BE49-F238E27FC236}">
                    <a16:creationId xmlns:a16="http://schemas.microsoft.com/office/drawing/2014/main" id="{B3EFD4FD-7EB9-4D80-6C10-12F9BC5A79E2}"/>
                  </a:ext>
                </a:extLst>
              </p:cNvPr>
              <p:cNvSpPr>
                <a:spLocks/>
              </p:cNvSpPr>
              <p:nvPr/>
            </p:nvSpPr>
            <p:spPr bwMode="auto">
              <a:xfrm>
                <a:off x="6872288" y="5189538"/>
                <a:ext cx="330200" cy="434975"/>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1" name="Freeform 127">
                <a:extLst>
                  <a:ext uri="{FF2B5EF4-FFF2-40B4-BE49-F238E27FC236}">
                    <a16:creationId xmlns:a16="http://schemas.microsoft.com/office/drawing/2014/main" id="{B4360D98-6A81-06DF-9F38-48FAFC388928}"/>
                  </a:ext>
                </a:extLst>
              </p:cNvPr>
              <p:cNvSpPr>
                <a:spLocks/>
              </p:cNvSpPr>
              <p:nvPr/>
            </p:nvSpPr>
            <p:spPr bwMode="auto">
              <a:xfrm>
                <a:off x="5780088" y="4494213"/>
                <a:ext cx="368300" cy="336550"/>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2" name="Freeform 128">
                <a:extLst>
                  <a:ext uri="{FF2B5EF4-FFF2-40B4-BE49-F238E27FC236}">
                    <a16:creationId xmlns:a16="http://schemas.microsoft.com/office/drawing/2014/main" id="{E273F6C7-44FD-EF8F-77C7-0EB0B5953686}"/>
                  </a:ext>
                </a:extLst>
              </p:cNvPr>
              <p:cNvSpPr>
                <a:spLocks/>
              </p:cNvSpPr>
              <p:nvPr/>
            </p:nvSpPr>
            <p:spPr bwMode="auto">
              <a:xfrm>
                <a:off x="6127751" y="5832475"/>
                <a:ext cx="728663" cy="793750"/>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3" name="Freeform 129">
                <a:extLst>
                  <a:ext uri="{FF2B5EF4-FFF2-40B4-BE49-F238E27FC236}">
                    <a16:creationId xmlns:a16="http://schemas.microsoft.com/office/drawing/2014/main" id="{57D127D7-4719-5E3F-7661-A91341F312E6}"/>
                  </a:ext>
                </a:extLst>
              </p:cNvPr>
              <p:cNvSpPr>
                <a:spLocks/>
              </p:cNvSpPr>
              <p:nvPr/>
            </p:nvSpPr>
            <p:spPr bwMode="auto">
              <a:xfrm>
                <a:off x="5495926" y="5935663"/>
                <a:ext cx="698500" cy="636588"/>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4" name="Freeform 130">
                <a:extLst>
                  <a:ext uri="{FF2B5EF4-FFF2-40B4-BE49-F238E27FC236}">
                    <a16:creationId xmlns:a16="http://schemas.microsoft.com/office/drawing/2014/main" id="{BE4E8CBF-48CB-CCB0-F385-E70B3B0BC705}"/>
                  </a:ext>
                </a:extLst>
              </p:cNvPr>
              <p:cNvSpPr>
                <a:spLocks/>
              </p:cNvSpPr>
              <p:nvPr/>
            </p:nvSpPr>
            <p:spPr bwMode="auto">
              <a:xfrm>
                <a:off x="5575301" y="6088063"/>
                <a:ext cx="623888" cy="157163"/>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5" name="Freeform 131">
                <a:extLst>
                  <a:ext uri="{FF2B5EF4-FFF2-40B4-BE49-F238E27FC236}">
                    <a16:creationId xmlns:a16="http://schemas.microsoft.com/office/drawing/2014/main" id="{1B99DC64-EDC6-DFA4-F9E1-AF9BC23C08D9}"/>
                  </a:ext>
                </a:extLst>
              </p:cNvPr>
              <p:cNvSpPr>
                <a:spLocks/>
              </p:cNvSpPr>
              <p:nvPr/>
            </p:nvSpPr>
            <p:spPr bwMode="auto">
              <a:xfrm>
                <a:off x="6146801" y="6073775"/>
                <a:ext cx="704850" cy="192088"/>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6" name="Freeform 132">
                <a:extLst>
                  <a:ext uri="{FF2B5EF4-FFF2-40B4-BE49-F238E27FC236}">
                    <a16:creationId xmlns:a16="http://schemas.microsoft.com/office/drawing/2014/main" id="{88B20089-836F-07BB-6FF1-84ED4EA1DD61}"/>
                  </a:ext>
                </a:extLst>
              </p:cNvPr>
              <p:cNvSpPr>
                <a:spLocks/>
              </p:cNvSpPr>
              <p:nvPr/>
            </p:nvSpPr>
            <p:spPr bwMode="auto">
              <a:xfrm>
                <a:off x="6978651" y="3489325"/>
                <a:ext cx="134938" cy="58738"/>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7" name="Freeform 133">
                <a:extLst>
                  <a:ext uri="{FF2B5EF4-FFF2-40B4-BE49-F238E27FC236}">
                    <a16:creationId xmlns:a16="http://schemas.microsoft.com/office/drawing/2014/main" id="{8AF97260-1191-7285-E9CA-52655F26EA8D}"/>
                  </a:ext>
                </a:extLst>
              </p:cNvPr>
              <p:cNvSpPr>
                <a:spLocks/>
              </p:cNvSpPr>
              <p:nvPr/>
            </p:nvSpPr>
            <p:spPr bwMode="auto">
              <a:xfrm>
                <a:off x="6797676" y="3424238"/>
                <a:ext cx="207963" cy="217488"/>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8" name="Freeform 134">
                <a:extLst>
                  <a:ext uri="{FF2B5EF4-FFF2-40B4-BE49-F238E27FC236}">
                    <a16:creationId xmlns:a16="http://schemas.microsoft.com/office/drawing/2014/main" id="{0359E6ED-D46C-85B8-B550-8081E85BF4F6}"/>
                  </a:ext>
                </a:extLst>
              </p:cNvPr>
              <p:cNvSpPr>
                <a:spLocks/>
              </p:cNvSpPr>
              <p:nvPr/>
            </p:nvSpPr>
            <p:spPr bwMode="auto">
              <a:xfrm>
                <a:off x="4910138" y="4460875"/>
                <a:ext cx="622300" cy="1314450"/>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9" name="Freeform 135">
                <a:extLst>
                  <a:ext uri="{FF2B5EF4-FFF2-40B4-BE49-F238E27FC236}">
                    <a16:creationId xmlns:a16="http://schemas.microsoft.com/office/drawing/2014/main" id="{C61BAB89-796F-E17D-B921-2D00C528E932}"/>
                  </a:ext>
                </a:extLst>
              </p:cNvPr>
              <p:cNvSpPr>
                <a:spLocks/>
              </p:cNvSpPr>
              <p:nvPr/>
            </p:nvSpPr>
            <p:spPr bwMode="auto">
              <a:xfrm>
                <a:off x="5432426" y="4583113"/>
                <a:ext cx="142875" cy="169863"/>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grpSp>
      <p:pic>
        <p:nvPicPr>
          <p:cNvPr id="250" name="Picture 249">
            <a:extLst>
              <a:ext uri="{FF2B5EF4-FFF2-40B4-BE49-F238E27FC236}">
                <a16:creationId xmlns:a16="http://schemas.microsoft.com/office/drawing/2014/main" id="{18267AF6-60DF-00BD-CBB0-8CB8E14F3E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953" y="2010543"/>
            <a:ext cx="3992829" cy="2990081"/>
          </a:xfrm>
          <a:prstGeom prst="rect">
            <a:avLst/>
          </a:prstGeom>
        </p:spPr>
      </p:pic>
      <p:pic>
        <p:nvPicPr>
          <p:cNvPr id="251" name="Picture 250">
            <a:extLst>
              <a:ext uri="{FF2B5EF4-FFF2-40B4-BE49-F238E27FC236}">
                <a16:creationId xmlns:a16="http://schemas.microsoft.com/office/drawing/2014/main" id="{0A26F9A1-442E-9465-8E68-56643E0AC8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3423" y="1981970"/>
            <a:ext cx="3837500" cy="2990081"/>
          </a:xfrm>
          <a:prstGeom prst="rect">
            <a:avLst/>
          </a:prstGeom>
        </p:spPr>
      </p:pic>
      <p:pic>
        <p:nvPicPr>
          <p:cNvPr id="252" name="Picture 251">
            <a:extLst>
              <a:ext uri="{FF2B5EF4-FFF2-40B4-BE49-F238E27FC236}">
                <a16:creationId xmlns:a16="http://schemas.microsoft.com/office/drawing/2014/main" id="{7C831152-AFE0-5094-711F-C46F442EE9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26391" y="1877194"/>
            <a:ext cx="3619746" cy="2990081"/>
          </a:xfrm>
          <a:prstGeom prst="rect">
            <a:avLst/>
          </a:prstGeom>
        </p:spPr>
      </p:pic>
    </p:spTree>
    <p:extLst>
      <p:ext uri="{BB962C8B-B14F-4D97-AF65-F5344CB8AC3E}">
        <p14:creationId xmlns:p14="http://schemas.microsoft.com/office/powerpoint/2010/main" val="1995416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50"/>
                                        </p:tgtEl>
                                        <p:attrNameLst>
                                          <p:attrName>style.visibility</p:attrName>
                                        </p:attrNameLst>
                                      </p:cBhvr>
                                      <p:to>
                                        <p:strVal val="visible"/>
                                      </p:to>
                                    </p:set>
                                    <p:anim calcmode="lin" valueType="num">
                                      <p:cBhvr>
                                        <p:cTn id="11" dur="500" fill="hold"/>
                                        <p:tgtEl>
                                          <p:spTgt spid="250"/>
                                        </p:tgtEl>
                                        <p:attrNameLst>
                                          <p:attrName>ppt_w</p:attrName>
                                        </p:attrNameLst>
                                      </p:cBhvr>
                                      <p:tavLst>
                                        <p:tav tm="0">
                                          <p:val>
                                            <p:fltVal val="0"/>
                                          </p:val>
                                        </p:tav>
                                        <p:tav tm="100000">
                                          <p:val>
                                            <p:strVal val="#ppt_w"/>
                                          </p:val>
                                        </p:tav>
                                      </p:tavLst>
                                    </p:anim>
                                    <p:anim calcmode="lin" valueType="num">
                                      <p:cBhvr>
                                        <p:cTn id="12" dur="500" fill="hold"/>
                                        <p:tgtEl>
                                          <p:spTgt spid="250"/>
                                        </p:tgtEl>
                                        <p:attrNameLst>
                                          <p:attrName>ppt_h</p:attrName>
                                        </p:attrNameLst>
                                      </p:cBhvr>
                                      <p:tavLst>
                                        <p:tav tm="0">
                                          <p:val>
                                            <p:fltVal val="0"/>
                                          </p:val>
                                        </p:tav>
                                        <p:tav tm="100000">
                                          <p:val>
                                            <p:strVal val="#ppt_h"/>
                                          </p:val>
                                        </p:tav>
                                      </p:tavLst>
                                    </p:anim>
                                    <p:animEffect transition="in" filter="fade">
                                      <p:cBhvr>
                                        <p:cTn id="13" dur="500"/>
                                        <p:tgtEl>
                                          <p:spTgt spid="250"/>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251"/>
                                        </p:tgtEl>
                                        <p:attrNameLst>
                                          <p:attrName>style.visibility</p:attrName>
                                        </p:attrNameLst>
                                      </p:cBhvr>
                                      <p:to>
                                        <p:strVal val="visible"/>
                                      </p:to>
                                    </p:set>
                                    <p:anim calcmode="lin" valueType="num">
                                      <p:cBhvr>
                                        <p:cTn id="17" dur="500" fill="hold"/>
                                        <p:tgtEl>
                                          <p:spTgt spid="251"/>
                                        </p:tgtEl>
                                        <p:attrNameLst>
                                          <p:attrName>ppt_w</p:attrName>
                                        </p:attrNameLst>
                                      </p:cBhvr>
                                      <p:tavLst>
                                        <p:tav tm="0">
                                          <p:val>
                                            <p:fltVal val="0"/>
                                          </p:val>
                                        </p:tav>
                                        <p:tav tm="100000">
                                          <p:val>
                                            <p:strVal val="#ppt_w"/>
                                          </p:val>
                                        </p:tav>
                                      </p:tavLst>
                                    </p:anim>
                                    <p:anim calcmode="lin" valueType="num">
                                      <p:cBhvr>
                                        <p:cTn id="18" dur="500" fill="hold"/>
                                        <p:tgtEl>
                                          <p:spTgt spid="251"/>
                                        </p:tgtEl>
                                        <p:attrNameLst>
                                          <p:attrName>ppt_h</p:attrName>
                                        </p:attrNameLst>
                                      </p:cBhvr>
                                      <p:tavLst>
                                        <p:tav tm="0">
                                          <p:val>
                                            <p:fltVal val="0"/>
                                          </p:val>
                                        </p:tav>
                                        <p:tav tm="100000">
                                          <p:val>
                                            <p:strVal val="#ppt_h"/>
                                          </p:val>
                                        </p:tav>
                                      </p:tavLst>
                                    </p:anim>
                                    <p:animEffect transition="in" filter="fade">
                                      <p:cBhvr>
                                        <p:cTn id="19" dur="500"/>
                                        <p:tgtEl>
                                          <p:spTgt spid="251"/>
                                        </p:tgtEl>
                                      </p:cBhvr>
                                    </p:animEffec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252"/>
                                        </p:tgtEl>
                                        <p:attrNameLst>
                                          <p:attrName>style.visibility</p:attrName>
                                        </p:attrNameLst>
                                      </p:cBhvr>
                                      <p:to>
                                        <p:strVal val="visible"/>
                                      </p:to>
                                    </p:set>
                                    <p:anim calcmode="lin" valueType="num">
                                      <p:cBhvr>
                                        <p:cTn id="23" dur="500" fill="hold"/>
                                        <p:tgtEl>
                                          <p:spTgt spid="252"/>
                                        </p:tgtEl>
                                        <p:attrNameLst>
                                          <p:attrName>ppt_w</p:attrName>
                                        </p:attrNameLst>
                                      </p:cBhvr>
                                      <p:tavLst>
                                        <p:tav tm="0">
                                          <p:val>
                                            <p:fltVal val="0"/>
                                          </p:val>
                                        </p:tav>
                                        <p:tav tm="100000">
                                          <p:val>
                                            <p:strVal val="#ppt_w"/>
                                          </p:val>
                                        </p:tav>
                                      </p:tavLst>
                                    </p:anim>
                                    <p:anim calcmode="lin" valueType="num">
                                      <p:cBhvr>
                                        <p:cTn id="24" dur="500" fill="hold"/>
                                        <p:tgtEl>
                                          <p:spTgt spid="252"/>
                                        </p:tgtEl>
                                        <p:attrNameLst>
                                          <p:attrName>ppt_h</p:attrName>
                                        </p:attrNameLst>
                                      </p:cBhvr>
                                      <p:tavLst>
                                        <p:tav tm="0">
                                          <p:val>
                                            <p:fltVal val="0"/>
                                          </p:val>
                                        </p:tav>
                                        <p:tav tm="100000">
                                          <p:val>
                                            <p:strVal val="#ppt_h"/>
                                          </p:val>
                                        </p:tav>
                                      </p:tavLst>
                                    </p:anim>
                                    <p:animEffect transition="in" filter="fade">
                                      <p:cBhvr>
                                        <p:cTn id="25" dur="500"/>
                                        <p:tgtEl>
                                          <p:spTgt spid="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37307FB-F7DF-4A2C-DABC-9597A88058AD}"/>
              </a:ext>
            </a:extLst>
          </p:cNvPr>
          <p:cNvPicPr>
            <a:picLocks noChangeAspect="1"/>
          </p:cNvPicPr>
          <p:nvPr/>
        </p:nvPicPr>
        <p:blipFill>
          <a:blip r:embed="rId6"/>
          <a:stretch>
            <a:fillRect/>
          </a:stretch>
        </p:blipFill>
        <p:spPr>
          <a:xfrm>
            <a:off x="-1" y="0"/>
            <a:ext cx="12190413" cy="6859588"/>
          </a:xfrm>
          <a:prstGeom prst="rect">
            <a:avLst/>
          </a:prstGeom>
        </p:spPr>
      </p:pic>
      <p:sp>
        <p:nvSpPr>
          <p:cNvPr id="7" name="Rectangle: Rounded Corners 6">
            <a:extLst>
              <a:ext uri="{FF2B5EF4-FFF2-40B4-BE49-F238E27FC236}">
                <a16:creationId xmlns:a16="http://schemas.microsoft.com/office/drawing/2014/main" id="{1C406676-DC5B-FB12-76D2-2522A068A7FA}"/>
              </a:ext>
            </a:extLst>
          </p:cNvPr>
          <p:cNvSpPr/>
          <p:nvPr/>
        </p:nvSpPr>
        <p:spPr>
          <a:xfrm>
            <a:off x="441434" y="367862"/>
            <a:ext cx="11508828" cy="6211614"/>
          </a:xfrm>
          <a:prstGeom prst="roundRect">
            <a:avLst/>
          </a:prstGeom>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253" name="Image to video 丨 man teaches girl to ride a bike">
            <a:hlinkClick r:id="" action="ppaction://media"/>
            <a:extLst>
              <a:ext uri="{FF2B5EF4-FFF2-40B4-BE49-F238E27FC236}">
                <a16:creationId xmlns:a16="http://schemas.microsoft.com/office/drawing/2014/main" id="{B26E53F1-7245-A333-F515-3FC923FF0DB9}"/>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650490" y="535940"/>
            <a:ext cx="7053580" cy="5213516"/>
          </a:xfrm>
          <a:prstGeom prst="rect">
            <a:avLst/>
          </a:prstGeom>
        </p:spPr>
      </p:pic>
      <p:sp>
        <p:nvSpPr>
          <p:cNvPr id="254" name="Rectangle: Rounded Corners 8">
            <a:extLst>
              <a:ext uri="{FF2B5EF4-FFF2-40B4-BE49-F238E27FC236}">
                <a16:creationId xmlns:a16="http://schemas.microsoft.com/office/drawing/2014/main" id="{1DF5D849-F87B-ACBC-C401-2D0E27F8AC8E}"/>
              </a:ext>
            </a:extLst>
          </p:cNvPr>
          <p:cNvSpPr/>
          <p:nvPr/>
        </p:nvSpPr>
        <p:spPr>
          <a:xfrm>
            <a:off x="4434083" y="5615940"/>
            <a:ext cx="3833617" cy="838068"/>
          </a:xfrm>
          <a:custGeom>
            <a:avLst/>
            <a:gdLst>
              <a:gd name="connsiteX0" fmla="*/ 0 w 3833617"/>
              <a:gd name="connsiteY0" fmla="*/ 83890 h 838068"/>
              <a:gd name="connsiteX1" fmla="*/ 164267 w 3833617"/>
              <a:gd name="connsiteY1" fmla="*/ 0 h 838068"/>
              <a:gd name="connsiteX2" fmla="*/ 3669349 w 3833617"/>
              <a:gd name="connsiteY2" fmla="*/ 0 h 838068"/>
              <a:gd name="connsiteX3" fmla="*/ 3833617 w 3833617"/>
              <a:gd name="connsiteY3" fmla="*/ 83890 h 838068"/>
              <a:gd name="connsiteX4" fmla="*/ 3833617 w 3833617"/>
              <a:gd name="connsiteY4" fmla="*/ 754177 h 838068"/>
              <a:gd name="connsiteX5" fmla="*/ 3669349 w 3833617"/>
              <a:gd name="connsiteY5" fmla="*/ 838068 h 838068"/>
              <a:gd name="connsiteX6" fmla="*/ 164267 w 3833617"/>
              <a:gd name="connsiteY6" fmla="*/ 838068 h 838068"/>
              <a:gd name="connsiteX7" fmla="*/ 0 w 3833617"/>
              <a:gd name="connsiteY7" fmla="*/ 754177 h 838068"/>
              <a:gd name="connsiteX8" fmla="*/ 0 w 3833617"/>
              <a:gd name="connsiteY8" fmla="*/ 83890 h 838068"/>
              <a:gd name="connsiteX0" fmla="*/ 0 w 3833617"/>
              <a:gd name="connsiteY0" fmla="*/ 83890 h 838068"/>
              <a:gd name="connsiteX1" fmla="*/ 164267 w 3833617"/>
              <a:gd name="connsiteY1" fmla="*/ 0 h 838068"/>
              <a:gd name="connsiteX2" fmla="*/ 3669349 w 3833617"/>
              <a:gd name="connsiteY2" fmla="*/ 0 h 838068"/>
              <a:gd name="connsiteX3" fmla="*/ 3833617 w 3833617"/>
              <a:gd name="connsiteY3" fmla="*/ 83890 h 838068"/>
              <a:gd name="connsiteX4" fmla="*/ 3833617 w 3833617"/>
              <a:gd name="connsiteY4" fmla="*/ 754177 h 838068"/>
              <a:gd name="connsiteX5" fmla="*/ 3669349 w 3833617"/>
              <a:gd name="connsiteY5" fmla="*/ 838068 h 838068"/>
              <a:gd name="connsiteX6" fmla="*/ 164267 w 3833617"/>
              <a:gd name="connsiteY6" fmla="*/ 838068 h 838068"/>
              <a:gd name="connsiteX7" fmla="*/ 0 w 3833617"/>
              <a:gd name="connsiteY7" fmla="*/ 754177 h 838068"/>
              <a:gd name="connsiteX8" fmla="*/ 0 w 3833617"/>
              <a:gd name="connsiteY8" fmla="*/ 83890 h 838068"/>
              <a:gd name="connsiteX0" fmla="*/ 0 w 3833617"/>
              <a:gd name="connsiteY0" fmla="*/ 83890 h 838068"/>
              <a:gd name="connsiteX1" fmla="*/ 164267 w 3833617"/>
              <a:gd name="connsiteY1" fmla="*/ 0 h 838068"/>
              <a:gd name="connsiteX2" fmla="*/ 3669349 w 3833617"/>
              <a:gd name="connsiteY2" fmla="*/ 0 h 838068"/>
              <a:gd name="connsiteX3" fmla="*/ 3833617 w 3833617"/>
              <a:gd name="connsiteY3" fmla="*/ 83890 h 838068"/>
              <a:gd name="connsiteX4" fmla="*/ 3833617 w 3833617"/>
              <a:gd name="connsiteY4" fmla="*/ 754177 h 838068"/>
              <a:gd name="connsiteX5" fmla="*/ 3669349 w 3833617"/>
              <a:gd name="connsiteY5" fmla="*/ 838068 h 838068"/>
              <a:gd name="connsiteX6" fmla="*/ 164267 w 3833617"/>
              <a:gd name="connsiteY6" fmla="*/ 838068 h 838068"/>
              <a:gd name="connsiteX7" fmla="*/ 0 w 3833617"/>
              <a:gd name="connsiteY7" fmla="*/ 754177 h 838068"/>
              <a:gd name="connsiteX8" fmla="*/ 0 w 3833617"/>
              <a:gd name="connsiteY8" fmla="*/ 83890 h 838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33617" h="838068" fill="none" extrusionOk="0">
                <a:moveTo>
                  <a:pt x="0" y="83890"/>
                </a:moveTo>
                <a:cubicBezTo>
                  <a:pt x="1158" y="45817"/>
                  <a:pt x="92396" y="-8753"/>
                  <a:pt x="164267" y="0"/>
                </a:cubicBezTo>
                <a:cubicBezTo>
                  <a:pt x="1326197" y="34982"/>
                  <a:pt x="2856611" y="-100944"/>
                  <a:pt x="3669349" y="0"/>
                </a:cubicBezTo>
                <a:cubicBezTo>
                  <a:pt x="3726325" y="-2116"/>
                  <a:pt x="3853511" y="28607"/>
                  <a:pt x="3833617" y="83890"/>
                </a:cubicBezTo>
                <a:cubicBezTo>
                  <a:pt x="3872001" y="364858"/>
                  <a:pt x="3926959" y="493820"/>
                  <a:pt x="3833617" y="754177"/>
                </a:cubicBezTo>
                <a:cubicBezTo>
                  <a:pt x="3808996" y="813469"/>
                  <a:pt x="3781560" y="837699"/>
                  <a:pt x="3669349" y="838068"/>
                </a:cubicBezTo>
                <a:cubicBezTo>
                  <a:pt x="2907572" y="823148"/>
                  <a:pt x="1747630" y="818198"/>
                  <a:pt x="164267" y="838068"/>
                </a:cubicBezTo>
                <a:cubicBezTo>
                  <a:pt x="66665" y="816624"/>
                  <a:pt x="515" y="810103"/>
                  <a:pt x="0" y="754177"/>
                </a:cubicBezTo>
                <a:cubicBezTo>
                  <a:pt x="-123359" y="453579"/>
                  <a:pt x="12746" y="305123"/>
                  <a:pt x="0" y="83890"/>
                </a:cubicBezTo>
                <a:close/>
              </a:path>
              <a:path w="3833617" h="838068" stroke="0" extrusionOk="0">
                <a:moveTo>
                  <a:pt x="0" y="83890"/>
                </a:moveTo>
                <a:cubicBezTo>
                  <a:pt x="-17246" y="41328"/>
                  <a:pt x="87423" y="-9122"/>
                  <a:pt x="164267" y="0"/>
                </a:cubicBezTo>
                <a:cubicBezTo>
                  <a:pt x="1293484" y="-118418"/>
                  <a:pt x="1905658" y="77928"/>
                  <a:pt x="3669349" y="0"/>
                </a:cubicBezTo>
                <a:cubicBezTo>
                  <a:pt x="3720304" y="-1695"/>
                  <a:pt x="3835736" y="49714"/>
                  <a:pt x="3833617" y="83890"/>
                </a:cubicBezTo>
                <a:cubicBezTo>
                  <a:pt x="3847608" y="269071"/>
                  <a:pt x="3976647" y="546146"/>
                  <a:pt x="3833617" y="754177"/>
                </a:cubicBezTo>
                <a:cubicBezTo>
                  <a:pt x="3840708" y="809860"/>
                  <a:pt x="3744541" y="835053"/>
                  <a:pt x="3669349" y="838068"/>
                </a:cubicBezTo>
                <a:cubicBezTo>
                  <a:pt x="2276896" y="827281"/>
                  <a:pt x="548622" y="844576"/>
                  <a:pt x="164267" y="838068"/>
                </a:cubicBezTo>
                <a:cubicBezTo>
                  <a:pt x="76140" y="821312"/>
                  <a:pt x="-1306" y="796893"/>
                  <a:pt x="0" y="754177"/>
                </a:cubicBezTo>
                <a:cubicBezTo>
                  <a:pt x="-84307" y="502716"/>
                  <a:pt x="-149053" y="349657"/>
                  <a:pt x="0" y="83890"/>
                </a:cubicBezTo>
                <a:close/>
              </a:path>
              <a:path w="3833617" h="838068" fill="none" stroke="0" extrusionOk="0">
                <a:moveTo>
                  <a:pt x="0" y="83890"/>
                </a:moveTo>
                <a:cubicBezTo>
                  <a:pt x="-3959" y="31746"/>
                  <a:pt x="92511" y="-1863"/>
                  <a:pt x="164267" y="0"/>
                </a:cubicBezTo>
                <a:cubicBezTo>
                  <a:pt x="1235701" y="43348"/>
                  <a:pt x="2825966" y="51638"/>
                  <a:pt x="3669349" y="0"/>
                </a:cubicBezTo>
                <a:cubicBezTo>
                  <a:pt x="3744506" y="1738"/>
                  <a:pt x="3857510" y="36239"/>
                  <a:pt x="3833617" y="83890"/>
                </a:cubicBezTo>
                <a:cubicBezTo>
                  <a:pt x="3820060" y="404803"/>
                  <a:pt x="3927144" y="483252"/>
                  <a:pt x="3833617" y="754177"/>
                </a:cubicBezTo>
                <a:cubicBezTo>
                  <a:pt x="3823708" y="813588"/>
                  <a:pt x="3767296" y="826993"/>
                  <a:pt x="3669349" y="838068"/>
                </a:cubicBezTo>
                <a:cubicBezTo>
                  <a:pt x="2693966" y="770428"/>
                  <a:pt x="1926395" y="827911"/>
                  <a:pt x="164267" y="838068"/>
                </a:cubicBezTo>
                <a:cubicBezTo>
                  <a:pt x="64258" y="826743"/>
                  <a:pt x="6938" y="805865"/>
                  <a:pt x="0" y="754177"/>
                </a:cubicBezTo>
                <a:cubicBezTo>
                  <a:pt x="-72137" y="529098"/>
                  <a:pt x="81847" y="315345"/>
                  <a:pt x="0" y="83890"/>
                </a:cubicBezTo>
                <a:close/>
              </a:path>
              <a:path w="3833617" h="838068" fill="none" stroke="0" extrusionOk="0">
                <a:moveTo>
                  <a:pt x="0" y="83890"/>
                </a:moveTo>
                <a:cubicBezTo>
                  <a:pt x="329" y="37403"/>
                  <a:pt x="91637" y="-1561"/>
                  <a:pt x="164267" y="0"/>
                </a:cubicBezTo>
                <a:cubicBezTo>
                  <a:pt x="1252478" y="172864"/>
                  <a:pt x="2840742" y="-34529"/>
                  <a:pt x="3669349" y="0"/>
                </a:cubicBezTo>
                <a:cubicBezTo>
                  <a:pt x="3720910" y="-1554"/>
                  <a:pt x="3850750" y="36085"/>
                  <a:pt x="3833617" y="83890"/>
                </a:cubicBezTo>
                <a:cubicBezTo>
                  <a:pt x="3865084" y="387860"/>
                  <a:pt x="3931335" y="490668"/>
                  <a:pt x="3833617" y="754177"/>
                </a:cubicBezTo>
                <a:cubicBezTo>
                  <a:pt x="3811314" y="812332"/>
                  <a:pt x="3772073" y="831651"/>
                  <a:pt x="3669349" y="838068"/>
                </a:cubicBezTo>
                <a:cubicBezTo>
                  <a:pt x="2749645" y="685793"/>
                  <a:pt x="1888609" y="756874"/>
                  <a:pt x="164267" y="838068"/>
                </a:cubicBezTo>
                <a:cubicBezTo>
                  <a:pt x="66607" y="821082"/>
                  <a:pt x="8535" y="809446"/>
                  <a:pt x="0" y="754177"/>
                </a:cubicBezTo>
                <a:cubicBezTo>
                  <a:pt x="-136885" y="484422"/>
                  <a:pt x="15710" y="309087"/>
                  <a:pt x="0" y="83890"/>
                </a:cubicBezTo>
                <a:close/>
              </a:path>
            </a:pathLst>
          </a:custGeom>
          <a:solidFill>
            <a:srgbClr val="FFFF00"/>
          </a:solidFill>
          <a:ln w="38100">
            <a:solidFill>
              <a:schemeClr val="accent5">
                <a:lumMod val="75000"/>
              </a:schemeClr>
            </a:solidFill>
            <a:extLst>
              <a:ext uri="{C807C97D-BFC1-408E-A445-0C87EB9F89A2}">
                <ask:lineSketchStyleProps xmlns:ask="http://schemas.microsoft.com/office/drawing/2018/sketchyshapes" xmlns="" sd="3694780287">
                  <a:custGeom>
                    <a:avLst/>
                    <a:gdLst>
                      <a:gd name="connsiteX0" fmla="*/ 0 w 4333837"/>
                      <a:gd name="connsiteY0" fmla="*/ 306782 h 3064761"/>
                      <a:gd name="connsiteX1" fmla="*/ 185701 w 4333837"/>
                      <a:gd name="connsiteY1" fmla="*/ 0 h 3064761"/>
                      <a:gd name="connsiteX2" fmla="*/ 4148135 w 4333837"/>
                      <a:gd name="connsiteY2" fmla="*/ 0 h 3064761"/>
                      <a:gd name="connsiteX3" fmla="*/ 4333837 w 4333837"/>
                      <a:gd name="connsiteY3" fmla="*/ 306782 h 3064761"/>
                      <a:gd name="connsiteX4" fmla="*/ 4333837 w 4333837"/>
                      <a:gd name="connsiteY4" fmla="*/ 2757978 h 3064761"/>
                      <a:gd name="connsiteX5" fmla="*/ 4148135 w 4333837"/>
                      <a:gd name="connsiteY5" fmla="*/ 3064761 h 3064761"/>
                      <a:gd name="connsiteX6" fmla="*/ 185701 w 4333837"/>
                      <a:gd name="connsiteY6" fmla="*/ 3064761 h 3064761"/>
                      <a:gd name="connsiteX7" fmla="*/ 0 w 4333837"/>
                      <a:gd name="connsiteY7" fmla="*/ 2757978 h 3064761"/>
                      <a:gd name="connsiteX8" fmla="*/ 0 w 4333837"/>
                      <a:gd name="connsiteY8" fmla="*/ 306782 h 3064761"/>
                      <a:gd name="connsiteX0" fmla="*/ 0 w 4333837"/>
                      <a:gd name="connsiteY0" fmla="*/ 306782 h 3064761"/>
                      <a:gd name="connsiteX1" fmla="*/ 185701 w 4333837"/>
                      <a:gd name="connsiteY1" fmla="*/ 0 h 3064761"/>
                      <a:gd name="connsiteX2" fmla="*/ 4148135 w 4333837"/>
                      <a:gd name="connsiteY2" fmla="*/ 0 h 3064761"/>
                      <a:gd name="connsiteX3" fmla="*/ 4333837 w 4333837"/>
                      <a:gd name="connsiteY3" fmla="*/ 306782 h 3064761"/>
                      <a:gd name="connsiteX4" fmla="*/ 4333837 w 4333837"/>
                      <a:gd name="connsiteY4" fmla="*/ 2757978 h 3064761"/>
                      <a:gd name="connsiteX5" fmla="*/ 4148135 w 4333837"/>
                      <a:gd name="connsiteY5" fmla="*/ 3064761 h 3064761"/>
                      <a:gd name="connsiteX6" fmla="*/ 185701 w 4333837"/>
                      <a:gd name="connsiteY6" fmla="*/ 3064761 h 3064761"/>
                      <a:gd name="connsiteX7" fmla="*/ 0 w 4333837"/>
                      <a:gd name="connsiteY7" fmla="*/ 2757978 h 3064761"/>
                      <a:gd name="connsiteX8" fmla="*/ 0 w 4333837"/>
                      <a:gd name="connsiteY8" fmla="*/ 306782 h 306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3837" h="3064761" fill="none" extrusionOk="0">
                        <a:moveTo>
                          <a:pt x="0" y="306782"/>
                        </a:moveTo>
                        <a:cubicBezTo>
                          <a:pt x="627" y="145472"/>
                          <a:pt x="98807" y="-18564"/>
                          <a:pt x="185701" y="0"/>
                        </a:cubicBezTo>
                        <a:cubicBezTo>
                          <a:pt x="1484694" y="127193"/>
                          <a:pt x="3157633" y="-20260"/>
                          <a:pt x="4148135" y="0"/>
                        </a:cubicBezTo>
                        <a:cubicBezTo>
                          <a:pt x="4213804" y="-7055"/>
                          <a:pt x="4350501" y="119964"/>
                          <a:pt x="4333837" y="306782"/>
                        </a:cubicBezTo>
                        <a:cubicBezTo>
                          <a:pt x="4372653" y="1341341"/>
                          <a:pt x="4428161" y="1764082"/>
                          <a:pt x="4333837" y="2757978"/>
                        </a:cubicBezTo>
                        <a:cubicBezTo>
                          <a:pt x="4311052" y="2957461"/>
                          <a:pt x="4270799" y="3063901"/>
                          <a:pt x="4148135" y="3064761"/>
                        </a:cubicBezTo>
                        <a:cubicBezTo>
                          <a:pt x="3115731" y="2967614"/>
                          <a:pt x="2115464" y="3037472"/>
                          <a:pt x="185701" y="3064761"/>
                        </a:cubicBezTo>
                        <a:cubicBezTo>
                          <a:pt x="76587" y="3011639"/>
                          <a:pt x="551" y="2957657"/>
                          <a:pt x="0" y="2757978"/>
                        </a:cubicBezTo>
                        <a:cubicBezTo>
                          <a:pt x="-130434" y="1721044"/>
                          <a:pt x="5275" y="1129126"/>
                          <a:pt x="0" y="306782"/>
                        </a:cubicBezTo>
                        <a:close/>
                      </a:path>
                      <a:path w="4333837" h="3064761" stroke="0" extrusionOk="0">
                        <a:moveTo>
                          <a:pt x="0" y="306782"/>
                        </a:moveTo>
                        <a:cubicBezTo>
                          <a:pt x="-8068" y="120799"/>
                          <a:pt x="93427" y="8248"/>
                          <a:pt x="185701" y="0"/>
                        </a:cubicBezTo>
                        <a:cubicBezTo>
                          <a:pt x="1453297" y="-205315"/>
                          <a:pt x="2183305" y="149498"/>
                          <a:pt x="4148135" y="0"/>
                        </a:cubicBezTo>
                        <a:cubicBezTo>
                          <a:pt x="4208005" y="-4745"/>
                          <a:pt x="4337182" y="166868"/>
                          <a:pt x="4333837" y="306782"/>
                        </a:cubicBezTo>
                        <a:cubicBezTo>
                          <a:pt x="4333385" y="968375"/>
                          <a:pt x="4470820" y="1855221"/>
                          <a:pt x="4333837" y="2757978"/>
                        </a:cubicBezTo>
                        <a:cubicBezTo>
                          <a:pt x="4327936" y="2947402"/>
                          <a:pt x="4246072" y="3062246"/>
                          <a:pt x="4148135" y="3064761"/>
                        </a:cubicBezTo>
                        <a:cubicBezTo>
                          <a:pt x="2626418" y="3009154"/>
                          <a:pt x="619285" y="3013534"/>
                          <a:pt x="185701" y="3064761"/>
                        </a:cubicBezTo>
                        <a:cubicBezTo>
                          <a:pt x="81612" y="3025992"/>
                          <a:pt x="-961" y="2917887"/>
                          <a:pt x="0" y="2757978"/>
                        </a:cubicBezTo>
                        <a:cubicBezTo>
                          <a:pt x="-89422" y="1813613"/>
                          <a:pt x="-143686" y="1293387"/>
                          <a:pt x="0" y="306782"/>
                        </a:cubicBezTo>
                        <a:close/>
                      </a:path>
                      <a:path w="4333837" h="3064761" fill="none" stroke="0" extrusionOk="0">
                        <a:moveTo>
                          <a:pt x="0" y="306782"/>
                        </a:moveTo>
                        <a:cubicBezTo>
                          <a:pt x="-1070" y="127734"/>
                          <a:pt x="111570" y="-6376"/>
                          <a:pt x="185701" y="0"/>
                        </a:cubicBezTo>
                        <a:cubicBezTo>
                          <a:pt x="1321229" y="264309"/>
                          <a:pt x="3236109" y="-48412"/>
                          <a:pt x="4148135" y="0"/>
                        </a:cubicBezTo>
                        <a:cubicBezTo>
                          <a:pt x="4228470" y="-1481"/>
                          <a:pt x="4351709" y="142331"/>
                          <a:pt x="4333837" y="306782"/>
                        </a:cubicBezTo>
                        <a:cubicBezTo>
                          <a:pt x="4303010" y="1435212"/>
                          <a:pt x="4427773" y="1743140"/>
                          <a:pt x="4333837" y="2757978"/>
                        </a:cubicBezTo>
                        <a:cubicBezTo>
                          <a:pt x="4318274" y="2954180"/>
                          <a:pt x="4251035" y="3058556"/>
                          <a:pt x="4148135" y="3064761"/>
                        </a:cubicBezTo>
                        <a:cubicBezTo>
                          <a:pt x="3061399" y="2780722"/>
                          <a:pt x="2185160" y="2902124"/>
                          <a:pt x="185701" y="3064761"/>
                        </a:cubicBezTo>
                        <a:cubicBezTo>
                          <a:pt x="71772" y="3017591"/>
                          <a:pt x="1989" y="2937795"/>
                          <a:pt x="0" y="2757978"/>
                        </a:cubicBezTo>
                        <a:cubicBezTo>
                          <a:pt x="-126358" y="1845240"/>
                          <a:pt x="95532" y="1144898"/>
                          <a:pt x="0" y="30678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Bố</a:t>
            </a:r>
            <a:r>
              <a:rPr kumimoji="0" lang="en-US" sz="33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3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dạy</a:t>
            </a:r>
            <a:r>
              <a:rPr kumimoji="0" lang="en-US" sz="3300" b="0"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300" b="0"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Hoa</a:t>
            </a:r>
            <a:r>
              <a:rPr kumimoji="0" lang="en-US" sz="3300" b="0"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300" b="0"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đi</a:t>
            </a:r>
            <a:r>
              <a:rPr kumimoji="0" lang="en-US" sz="3300" b="0"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300" b="0"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xe</a:t>
            </a:r>
            <a:r>
              <a:rPr kumimoji="0" lang="en-US" sz="3300" b="0"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300" b="0"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đạp</a:t>
            </a:r>
            <a:endParaRPr kumimoji="0" lang="en-US" sz="33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2" name="1">
            <a:hlinkClick r:id="" action="ppaction://media"/>
            <a:extLst>
              <a:ext uri="{FF2B5EF4-FFF2-40B4-BE49-F238E27FC236}">
                <a16:creationId xmlns:a16="http://schemas.microsoft.com/office/drawing/2014/main" id="{B8EB9666-1AB7-D713-E4A5-6D74DFC1EC13}"/>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406400" y="402590"/>
            <a:ext cx="406400" cy="406400"/>
          </a:xfrm>
          <a:prstGeom prst="rect">
            <a:avLst/>
          </a:prstGeom>
        </p:spPr>
      </p:pic>
    </p:spTree>
    <p:extLst>
      <p:ext uri="{BB962C8B-B14F-4D97-AF65-F5344CB8AC3E}">
        <p14:creationId xmlns:p14="http://schemas.microsoft.com/office/powerpoint/2010/main" val="3305211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42" fill="hold"/>
                                        <p:tgtEl>
                                          <p:spTgt spid="253"/>
                                        </p:tgtEl>
                                      </p:cBhvr>
                                    </p:cmd>
                                  </p:childTnLst>
                                </p:cTn>
                              </p:par>
                              <p:par>
                                <p:cTn id="7" presetID="53" presetClass="entr" presetSubtype="16" fill="hold" grpId="0" nodeType="withEffect">
                                  <p:stCondLst>
                                    <p:cond delay="0"/>
                                  </p:stCondLst>
                                  <p:childTnLst>
                                    <p:set>
                                      <p:cBhvr>
                                        <p:cTn id="8" dur="1" fill="hold">
                                          <p:stCondLst>
                                            <p:cond delay="0"/>
                                          </p:stCondLst>
                                        </p:cTn>
                                        <p:tgtEl>
                                          <p:spTgt spid="254"/>
                                        </p:tgtEl>
                                        <p:attrNameLst>
                                          <p:attrName>style.visibility</p:attrName>
                                        </p:attrNameLst>
                                      </p:cBhvr>
                                      <p:to>
                                        <p:strVal val="visible"/>
                                      </p:to>
                                    </p:set>
                                    <p:anim calcmode="lin" valueType="num">
                                      <p:cBhvr>
                                        <p:cTn id="9" dur="500" fill="hold"/>
                                        <p:tgtEl>
                                          <p:spTgt spid="254"/>
                                        </p:tgtEl>
                                        <p:attrNameLst>
                                          <p:attrName>ppt_w</p:attrName>
                                        </p:attrNameLst>
                                      </p:cBhvr>
                                      <p:tavLst>
                                        <p:tav tm="0">
                                          <p:val>
                                            <p:fltVal val="0"/>
                                          </p:val>
                                        </p:tav>
                                        <p:tav tm="100000">
                                          <p:val>
                                            <p:strVal val="#ppt_w"/>
                                          </p:val>
                                        </p:tav>
                                      </p:tavLst>
                                    </p:anim>
                                    <p:anim calcmode="lin" valueType="num">
                                      <p:cBhvr>
                                        <p:cTn id="10" dur="500" fill="hold"/>
                                        <p:tgtEl>
                                          <p:spTgt spid="254"/>
                                        </p:tgtEl>
                                        <p:attrNameLst>
                                          <p:attrName>ppt_h</p:attrName>
                                        </p:attrNameLst>
                                      </p:cBhvr>
                                      <p:tavLst>
                                        <p:tav tm="0">
                                          <p:val>
                                            <p:fltVal val="0"/>
                                          </p:val>
                                        </p:tav>
                                        <p:tav tm="100000">
                                          <p:val>
                                            <p:strVal val="#ppt_h"/>
                                          </p:val>
                                        </p:tav>
                                      </p:tavLst>
                                    </p:anim>
                                    <p:animEffect transition="in" filter="fade">
                                      <p:cBhvr>
                                        <p:cTn id="11" dur="500"/>
                                        <p:tgtEl>
                                          <p:spTgt spid="254"/>
                                        </p:tgtEl>
                                      </p:cBhvr>
                                    </p:animEffect>
                                  </p:childTnLst>
                                </p:cTn>
                              </p:par>
                              <p:par>
                                <p:cTn id="12" presetID="1" presetClass="mediacall" presetSubtype="0" fill="hold" nodeType="withEffect">
                                  <p:stCondLst>
                                    <p:cond delay="0"/>
                                  </p:stCondLst>
                                  <p:childTnLst>
                                    <p:cmd type="call" cmd="playFrom(0.0)">
                                      <p:cBhvr>
                                        <p:cTn id="13" dur="25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253"/>
                </p:tgtEl>
              </p:cMediaNode>
            </p:video>
            <p:seq concurrent="1" nextAc="seek">
              <p:cTn id="15" restart="whenNotActive" fill="hold" evtFilter="cancelBubble" nodeType="interactiveSeq">
                <p:stCondLst>
                  <p:cond evt="onClick" delay="0">
                    <p:tgtEl>
                      <p:spTgt spid="253"/>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253"/>
                                        </p:tgtEl>
                                      </p:cBhvr>
                                    </p:cmd>
                                  </p:childTnLst>
                                </p:cTn>
                              </p:par>
                            </p:childTnLst>
                          </p:cTn>
                        </p:par>
                      </p:childTnLst>
                    </p:cTn>
                  </p:par>
                </p:childTnLst>
              </p:cTn>
              <p:nextCondLst>
                <p:cond evt="onClick" delay="0">
                  <p:tgtEl>
                    <p:spTgt spid="253"/>
                  </p:tgtEl>
                </p:cond>
              </p:nextCondLst>
            </p:seq>
            <p:audio>
              <p:cMediaNode vol="80000">
                <p:cTn id="20" fill="hold" display="0">
                  <p:stCondLst>
                    <p:cond delay="indefinite"/>
                  </p:stCondLst>
                  <p:endCondLst>
                    <p:cond evt="onStopAudio" delay="0">
                      <p:tgtEl>
                        <p:sldTgt/>
                      </p:tgtEl>
                    </p:cond>
                  </p:endCondLst>
                </p:cTn>
                <p:tgtEl>
                  <p:spTgt spid="2"/>
                </p:tgtEl>
              </p:cMediaNode>
            </p:audio>
          </p:childTnLst>
        </p:cTn>
      </p:par>
    </p:tnLst>
    <p:bldLst>
      <p:bldP spid="25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37307FB-F7DF-4A2C-DABC-9597A88058AD}"/>
              </a:ext>
            </a:extLst>
          </p:cNvPr>
          <p:cNvPicPr>
            <a:picLocks noChangeAspect="1"/>
          </p:cNvPicPr>
          <p:nvPr/>
        </p:nvPicPr>
        <p:blipFill>
          <a:blip r:embed="rId6"/>
          <a:stretch>
            <a:fillRect/>
          </a:stretch>
        </p:blipFill>
        <p:spPr>
          <a:xfrm>
            <a:off x="-1" y="0"/>
            <a:ext cx="12190413" cy="6859588"/>
          </a:xfrm>
          <a:prstGeom prst="rect">
            <a:avLst/>
          </a:prstGeom>
        </p:spPr>
      </p:pic>
      <p:sp>
        <p:nvSpPr>
          <p:cNvPr id="7" name="Rectangle: Rounded Corners 6">
            <a:extLst>
              <a:ext uri="{FF2B5EF4-FFF2-40B4-BE49-F238E27FC236}">
                <a16:creationId xmlns:a16="http://schemas.microsoft.com/office/drawing/2014/main" id="{1C406676-DC5B-FB12-76D2-2522A068A7FA}"/>
              </a:ext>
            </a:extLst>
          </p:cNvPr>
          <p:cNvSpPr/>
          <p:nvPr/>
        </p:nvSpPr>
        <p:spPr>
          <a:xfrm>
            <a:off x="441434" y="367862"/>
            <a:ext cx="11508828" cy="6211614"/>
          </a:xfrm>
          <a:prstGeom prst="roundRect">
            <a:avLst/>
          </a:prstGeom>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2" name="Image to video 丨 girls dance and sing, the whole family cheers">
            <a:hlinkClick r:id="" action="ppaction://media"/>
            <a:extLst>
              <a:ext uri="{FF2B5EF4-FFF2-40B4-BE49-F238E27FC236}">
                <a16:creationId xmlns:a16="http://schemas.microsoft.com/office/drawing/2014/main" id="{0615289E-F5D6-43FB-A41F-9AC92BC8F97B}"/>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673350" y="684530"/>
            <a:ext cx="7068820" cy="5224780"/>
          </a:xfrm>
          <a:prstGeom prst="rect">
            <a:avLst/>
          </a:prstGeom>
        </p:spPr>
      </p:pic>
      <p:sp>
        <p:nvSpPr>
          <p:cNvPr id="3" name="Rectangle: Rounded Corners 8">
            <a:extLst>
              <a:ext uri="{FF2B5EF4-FFF2-40B4-BE49-F238E27FC236}">
                <a16:creationId xmlns:a16="http://schemas.microsoft.com/office/drawing/2014/main" id="{16F65F70-EF21-2A77-E70A-F38438B29EE5}"/>
              </a:ext>
            </a:extLst>
          </p:cNvPr>
          <p:cNvSpPr/>
          <p:nvPr/>
        </p:nvSpPr>
        <p:spPr>
          <a:xfrm>
            <a:off x="3174878" y="5665469"/>
            <a:ext cx="6232012" cy="942975"/>
          </a:xfrm>
          <a:custGeom>
            <a:avLst/>
            <a:gdLst>
              <a:gd name="connsiteX0" fmla="*/ 0 w 6232012"/>
              <a:gd name="connsiteY0" fmla="*/ 94391 h 942975"/>
              <a:gd name="connsiteX1" fmla="*/ 267036 w 6232012"/>
              <a:gd name="connsiteY1" fmla="*/ 0 h 942975"/>
              <a:gd name="connsiteX2" fmla="*/ 5964974 w 6232012"/>
              <a:gd name="connsiteY2" fmla="*/ 0 h 942975"/>
              <a:gd name="connsiteX3" fmla="*/ 6232012 w 6232012"/>
              <a:gd name="connsiteY3" fmla="*/ 94391 h 942975"/>
              <a:gd name="connsiteX4" fmla="*/ 6232012 w 6232012"/>
              <a:gd name="connsiteY4" fmla="*/ 848583 h 942975"/>
              <a:gd name="connsiteX5" fmla="*/ 5964974 w 6232012"/>
              <a:gd name="connsiteY5" fmla="*/ 942975 h 942975"/>
              <a:gd name="connsiteX6" fmla="*/ 267036 w 6232012"/>
              <a:gd name="connsiteY6" fmla="*/ 942975 h 942975"/>
              <a:gd name="connsiteX7" fmla="*/ 0 w 6232012"/>
              <a:gd name="connsiteY7" fmla="*/ 848583 h 942975"/>
              <a:gd name="connsiteX8" fmla="*/ 0 w 6232012"/>
              <a:gd name="connsiteY8" fmla="*/ 94391 h 942975"/>
              <a:gd name="connsiteX0" fmla="*/ 0 w 6232012"/>
              <a:gd name="connsiteY0" fmla="*/ 94391 h 942975"/>
              <a:gd name="connsiteX1" fmla="*/ 267036 w 6232012"/>
              <a:gd name="connsiteY1" fmla="*/ 0 h 942975"/>
              <a:gd name="connsiteX2" fmla="*/ 5964974 w 6232012"/>
              <a:gd name="connsiteY2" fmla="*/ 0 h 942975"/>
              <a:gd name="connsiteX3" fmla="*/ 6232012 w 6232012"/>
              <a:gd name="connsiteY3" fmla="*/ 94391 h 942975"/>
              <a:gd name="connsiteX4" fmla="*/ 6232012 w 6232012"/>
              <a:gd name="connsiteY4" fmla="*/ 848583 h 942975"/>
              <a:gd name="connsiteX5" fmla="*/ 5964974 w 6232012"/>
              <a:gd name="connsiteY5" fmla="*/ 942975 h 942975"/>
              <a:gd name="connsiteX6" fmla="*/ 267036 w 6232012"/>
              <a:gd name="connsiteY6" fmla="*/ 942975 h 942975"/>
              <a:gd name="connsiteX7" fmla="*/ 0 w 6232012"/>
              <a:gd name="connsiteY7" fmla="*/ 848583 h 942975"/>
              <a:gd name="connsiteX8" fmla="*/ 0 w 6232012"/>
              <a:gd name="connsiteY8" fmla="*/ 94391 h 942975"/>
              <a:gd name="connsiteX0" fmla="*/ 0 w 6232012"/>
              <a:gd name="connsiteY0" fmla="*/ 94391 h 942975"/>
              <a:gd name="connsiteX1" fmla="*/ 267036 w 6232012"/>
              <a:gd name="connsiteY1" fmla="*/ 0 h 942975"/>
              <a:gd name="connsiteX2" fmla="*/ 5964974 w 6232012"/>
              <a:gd name="connsiteY2" fmla="*/ 0 h 942975"/>
              <a:gd name="connsiteX3" fmla="*/ 6232012 w 6232012"/>
              <a:gd name="connsiteY3" fmla="*/ 94391 h 942975"/>
              <a:gd name="connsiteX4" fmla="*/ 6232012 w 6232012"/>
              <a:gd name="connsiteY4" fmla="*/ 848583 h 942975"/>
              <a:gd name="connsiteX5" fmla="*/ 5964974 w 6232012"/>
              <a:gd name="connsiteY5" fmla="*/ 942975 h 942975"/>
              <a:gd name="connsiteX6" fmla="*/ 267036 w 6232012"/>
              <a:gd name="connsiteY6" fmla="*/ 942975 h 942975"/>
              <a:gd name="connsiteX7" fmla="*/ 0 w 6232012"/>
              <a:gd name="connsiteY7" fmla="*/ 848583 h 942975"/>
              <a:gd name="connsiteX8" fmla="*/ 0 w 6232012"/>
              <a:gd name="connsiteY8" fmla="*/ 94391 h 94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32012" h="942975" fill="none" extrusionOk="0">
                <a:moveTo>
                  <a:pt x="0" y="94391"/>
                </a:moveTo>
                <a:cubicBezTo>
                  <a:pt x="2489" y="60622"/>
                  <a:pt x="153234" y="-13921"/>
                  <a:pt x="267036" y="0"/>
                </a:cubicBezTo>
                <a:cubicBezTo>
                  <a:pt x="2232463" y="40658"/>
                  <a:pt x="4640460" y="-156345"/>
                  <a:pt x="5964974" y="0"/>
                </a:cubicBezTo>
                <a:cubicBezTo>
                  <a:pt x="6052138" y="-3383"/>
                  <a:pt x="6260810" y="32972"/>
                  <a:pt x="6232012" y="94391"/>
                </a:cubicBezTo>
                <a:cubicBezTo>
                  <a:pt x="6291777" y="410820"/>
                  <a:pt x="6376246" y="552695"/>
                  <a:pt x="6232012" y="848583"/>
                </a:cubicBezTo>
                <a:cubicBezTo>
                  <a:pt x="6196009" y="913399"/>
                  <a:pt x="6147215" y="942500"/>
                  <a:pt x="5964974" y="942975"/>
                </a:cubicBezTo>
                <a:cubicBezTo>
                  <a:pt x="4715713" y="931177"/>
                  <a:pt x="2825029" y="912808"/>
                  <a:pt x="267036" y="942975"/>
                </a:cubicBezTo>
                <a:cubicBezTo>
                  <a:pt x="108816" y="918223"/>
                  <a:pt x="880" y="914206"/>
                  <a:pt x="0" y="848583"/>
                </a:cubicBezTo>
                <a:cubicBezTo>
                  <a:pt x="-195391" y="512813"/>
                  <a:pt x="50407" y="328125"/>
                  <a:pt x="0" y="94391"/>
                </a:cubicBezTo>
                <a:close/>
              </a:path>
              <a:path w="6232012" h="942975" stroke="0" extrusionOk="0">
                <a:moveTo>
                  <a:pt x="0" y="94391"/>
                </a:moveTo>
                <a:cubicBezTo>
                  <a:pt x="-28812" y="51291"/>
                  <a:pt x="142011" y="-15706"/>
                  <a:pt x="267036" y="0"/>
                </a:cubicBezTo>
                <a:cubicBezTo>
                  <a:pt x="2103110" y="-167499"/>
                  <a:pt x="3122675" y="70403"/>
                  <a:pt x="5964974" y="0"/>
                </a:cubicBezTo>
                <a:cubicBezTo>
                  <a:pt x="6045366" y="-2590"/>
                  <a:pt x="6236358" y="53599"/>
                  <a:pt x="6232012" y="94391"/>
                </a:cubicBezTo>
                <a:cubicBezTo>
                  <a:pt x="6269781" y="309340"/>
                  <a:pt x="6435884" y="583063"/>
                  <a:pt x="6232012" y="848583"/>
                </a:cubicBezTo>
                <a:cubicBezTo>
                  <a:pt x="6229187" y="908652"/>
                  <a:pt x="6102569" y="941543"/>
                  <a:pt x="5964974" y="942975"/>
                </a:cubicBezTo>
                <a:cubicBezTo>
                  <a:pt x="3578176" y="963336"/>
                  <a:pt x="3098873" y="803161"/>
                  <a:pt x="267036" y="942975"/>
                </a:cubicBezTo>
                <a:cubicBezTo>
                  <a:pt x="120928" y="925480"/>
                  <a:pt x="-5093" y="889544"/>
                  <a:pt x="0" y="848583"/>
                </a:cubicBezTo>
                <a:cubicBezTo>
                  <a:pt x="-147373" y="582475"/>
                  <a:pt x="-210402" y="397260"/>
                  <a:pt x="0" y="94391"/>
                </a:cubicBezTo>
                <a:close/>
              </a:path>
              <a:path w="6232012" h="942975" fill="none" stroke="0" extrusionOk="0">
                <a:moveTo>
                  <a:pt x="0" y="94391"/>
                </a:moveTo>
                <a:cubicBezTo>
                  <a:pt x="-4488" y="36184"/>
                  <a:pt x="140551" y="-2345"/>
                  <a:pt x="267036" y="0"/>
                </a:cubicBezTo>
                <a:cubicBezTo>
                  <a:pt x="1974521" y="49096"/>
                  <a:pt x="4628016" y="30229"/>
                  <a:pt x="5964974" y="0"/>
                </a:cubicBezTo>
                <a:cubicBezTo>
                  <a:pt x="6089732" y="4379"/>
                  <a:pt x="6261124" y="42660"/>
                  <a:pt x="6232012" y="94391"/>
                </a:cubicBezTo>
                <a:cubicBezTo>
                  <a:pt x="6198145" y="451006"/>
                  <a:pt x="6393517" y="553015"/>
                  <a:pt x="6232012" y="848583"/>
                </a:cubicBezTo>
                <a:cubicBezTo>
                  <a:pt x="6219617" y="923855"/>
                  <a:pt x="6121868" y="928975"/>
                  <a:pt x="5964974" y="942975"/>
                </a:cubicBezTo>
                <a:cubicBezTo>
                  <a:pt x="4329850" y="907171"/>
                  <a:pt x="3094985" y="1140530"/>
                  <a:pt x="267036" y="942975"/>
                </a:cubicBezTo>
                <a:cubicBezTo>
                  <a:pt x="105480" y="933104"/>
                  <a:pt x="11529" y="908123"/>
                  <a:pt x="0" y="848583"/>
                </a:cubicBezTo>
                <a:cubicBezTo>
                  <a:pt x="-155810" y="583761"/>
                  <a:pt x="127399" y="360785"/>
                  <a:pt x="0" y="94391"/>
                </a:cubicBezTo>
                <a:close/>
              </a:path>
              <a:path w="6232012" h="942975" fill="none" stroke="0" extrusionOk="0">
                <a:moveTo>
                  <a:pt x="0" y="94391"/>
                </a:moveTo>
                <a:cubicBezTo>
                  <a:pt x="-56" y="34644"/>
                  <a:pt x="148526" y="-363"/>
                  <a:pt x="267036" y="0"/>
                </a:cubicBezTo>
                <a:cubicBezTo>
                  <a:pt x="2095507" y="128697"/>
                  <a:pt x="4560974" y="-18623"/>
                  <a:pt x="5964974" y="0"/>
                </a:cubicBezTo>
                <a:cubicBezTo>
                  <a:pt x="6056589" y="-2009"/>
                  <a:pt x="6256639" y="37821"/>
                  <a:pt x="6232012" y="94391"/>
                </a:cubicBezTo>
                <a:cubicBezTo>
                  <a:pt x="6286950" y="419160"/>
                  <a:pt x="6376714" y="548031"/>
                  <a:pt x="6232012" y="848583"/>
                </a:cubicBezTo>
                <a:cubicBezTo>
                  <a:pt x="6192974" y="920494"/>
                  <a:pt x="6135994" y="936969"/>
                  <a:pt x="5964974" y="942975"/>
                </a:cubicBezTo>
                <a:cubicBezTo>
                  <a:pt x="4478759" y="881392"/>
                  <a:pt x="3047620" y="910708"/>
                  <a:pt x="267036" y="942975"/>
                </a:cubicBezTo>
                <a:cubicBezTo>
                  <a:pt x="107954" y="921935"/>
                  <a:pt x="4578" y="910333"/>
                  <a:pt x="0" y="848583"/>
                </a:cubicBezTo>
                <a:cubicBezTo>
                  <a:pt x="-193506" y="533349"/>
                  <a:pt x="21547" y="347822"/>
                  <a:pt x="0" y="94391"/>
                </a:cubicBezTo>
                <a:close/>
              </a:path>
            </a:pathLst>
          </a:custGeom>
          <a:solidFill>
            <a:srgbClr val="FFFF00"/>
          </a:solidFill>
          <a:ln w="38100">
            <a:solidFill>
              <a:schemeClr val="accent5">
                <a:lumMod val="75000"/>
              </a:schemeClr>
            </a:solidFill>
            <a:extLst>
              <a:ext uri="{C807C97D-BFC1-408E-A445-0C87EB9F89A2}">
                <ask:lineSketchStyleProps xmlns:ask="http://schemas.microsoft.com/office/drawing/2018/sketchyshapes" xmlns="" sd="3694780287">
                  <a:custGeom>
                    <a:avLst/>
                    <a:gdLst>
                      <a:gd name="connsiteX0" fmla="*/ 0 w 4333837"/>
                      <a:gd name="connsiteY0" fmla="*/ 306782 h 3064761"/>
                      <a:gd name="connsiteX1" fmla="*/ 185701 w 4333837"/>
                      <a:gd name="connsiteY1" fmla="*/ 0 h 3064761"/>
                      <a:gd name="connsiteX2" fmla="*/ 4148135 w 4333837"/>
                      <a:gd name="connsiteY2" fmla="*/ 0 h 3064761"/>
                      <a:gd name="connsiteX3" fmla="*/ 4333837 w 4333837"/>
                      <a:gd name="connsiteY3" fmla="*/ 306782 h 3064761"/>
                      <a:gd name="connsiteX4" fmla="*/ 4333837 w 4333837"/>
                      <a:gd name="connsiteY4" fmla="*/ 2757978 h 3064761"/>
                      <a:gd name="connsiteX5" fmla="*/ 4148135 w 4333837"/>
                      <a:gd name="connsiteY5" fmla="*/ 3064761 h 3064761"/>
                      <a:gd name="connsiteX6" fmla="*/ 185701 w 4333837"/>
                      <a:gd name="connsiteY6" fmla="*/ 3064761 h 3064761"/>
                      <a:gd name="connsiteX7" fmla="*/ 0 w 4333837"/>
                      <a:gd name="connsiteY7" fmla="*/ 2757978 h 3064761"/>
                      <a:gd name="connsiteX8" fmla="*/ 0 w 4333837"/>
                      <a:gd name="connsiteY8" fmla="*/ 306782 h 3064761"/>
                      <a:gd name="connsiteX0" fmla="*/ 0 w 4333837"/>
                      <a:gd name="connsiteY0" fmla="*/ 306782 h 3064761"/>
                      <a:gd name="connsiteX1" fmla="*/ 185701 w 4333837"/>
                      <a:gd name="connsiteY1" fmla="*/ 0 h 3064761"/>
                      <a:gd name="connsiteX2" fmla="*/ 4148135 w 4333837"/>
                      <a:gd name="connsiteY2" fmla="*/ 0 h 3064761"/>
                      <a:gd name="connsiteX3" fmla="*/ 4333837 w 4333837"/>
                      <a:gd name="connsiteY3" fmla="*/ 306782 h 3064761"/>
                      <a:gd name="connsiteX4" fmla="*/ 4333837 w 4333837"/>
                      <a:gd name="connsiteY4" fmla="*/ 2757978 h 3064761"/>
                      <a:gd name="connsiteX5" fmla="*/ 4148135 w 4333837"/>
                      <a:gd name="connsiteY5" fmla="*/ 3064761 h 3064761"/>
                      <a:gd name="connsiteX6" fmla="*/ 185701 w 4333837"/>
                      <a:gd name="connsiteY6" fmla="*/ 3064761 h 3064761"/>
                      <a:gd name="connsiteX7" fmla="*/ 0 w 4333837"/>
                      <a:gd name="connsiteY7" fmla="*/ 2757978 h 3064761"/>
                      <a:gd name="connsiteX8" fmla="*/ 0 w 4333837"/>
                      <a:gd name="connsiteY8" fmla="*/ 306782 h 306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3837" h="3064761" fill="none" extrusionOk="0">
                        <a:moveTo>
                          <a:pt x="0" y="306782"/>
                        </a:moveTo>
                        <a:cubicBezTo>
                          <a:pt x="627" y="145472"/>
                          <a:pt x="98807" y="-18564"/>
                          <a:pt x="185701" y="0"/>
                        </a:cubicBezTo>
                        <a:cubicBezTo>
                          <a:pt x="1484694" y="127193"/>
                          <a:pt x="3157633" y="-20260"/>
                          <a:pt x="4148135" y="0"/>
                        </a:cubicBezTo>
                        <a:cubicBezTo>
                          <a:pt x="4213804" y="-7055"/>
                          <a:pt x="4350501" y="119964"/>
                          <a:pt x="4333837" y="306782"/>
                        </a:cubicBezTo>
                        <a:cubicBezTo>
                          <a:pt x="4372653" y="1341341"/>
                          <a:pt x="4428161" y="1764082"/>
                          <a:pt x="4333837" y="2757978"/>
                        </a:cubicBezTo>
                        <a:cubicBezTo>
                          <a:pt x="4311052" y="2957461"/>
                          <a:pt x="4270799" y="3063901"/>
                          <a:pt x="4148135" y="3064761"/>
                        </a:cubicBezTo>
                        <a:cubicBezTo>
                          <a:pt x="3115731" y="2967614"/>
                          <a:pt x="2115464" y="3037472"/>
                          <a:pt x="185701" y="3064761"/>
                        </a:cubicBezTo>
                        <a:cubicBezTo>
                          <a:pt x="76587" y="3011639"/>
                          <a:pt x="551" y="2957657"/>
                          <a:pt x="0" y="2757978"/>
                        </a:cubicBezTo>
                        <a:cubicBezTo>
                          <a:pt x="-130434" y="1721044"/>
                          <a:pt x="5275" y="1129126"/>
                          <a:pt x="0" y="306782"/>
                        </a:cubicBezTo>
                        <a:close/>
                      </a:path>
                      <a:path w="4333837" h="3064761" stroke="0" extrusionOk="0">
                        <a:moveTo>
                          <a:pt x="0" y="306782"/>
                        </a:moveTo>
                        <a:cubicBezTo>
                          <a:pt x="-8068" y="120799"/>
                          <a:pt x="93427" y="8248"/>
                          <a:pt x="185701" y="0"/>
                        </a:cubicBezTo>
                        <a:cubicBezTo>
                          <a:pt x="1453297" y="-205315"/>
                          <a:pt x="2183305" y="149498"/>
                          <a:pt x="4148135" y="0"/>
                        </a:cubicBezTo>
                        <a:cubicBezTo>
                          <a:pt x="4208005" y="-4745"/>
                          <a:pt x="4337182" y="166868"/>
                          <a:pt x="4333837" y="306782"/>
                        </a:cubicBezTo>
                        <a:cubicBezTo>
                          <a:pt x="4333385" y="968375"/>
                          <a:pt x="4470820" y="1855221"/>
                          <a:pt x="4333837" y="2757978"/>
                        </a:cubicBezTo>
                        <a:cubicBezTo>
                          <a:pt x="4327936" y="2947402"/>
                          <a:pt x="4246072" y="3062246"/>
                          <a:pt x="4148135" y="3064761"/>
                        </a:cubicBezTo>
                        <a:cubicBezTo>
                          <a:pt x="2626418" y="3009154"/>
                          <a:pt x="619285" y="3013534"/>
                          <a:pt x="185701" y="3064761"/>
                        </a:cubicBezTo>
                        <a:cubicBezTo>
                          <a:pt x="81612" y="3025992"/>
                          <a:pt x="-961" y="2917887"/>
                          <a:pt x="0" y="2757978"/>
                        </a:cubicBezTo>
                        <a:cubicBezTo>
                          <a:pt x="-89422" y="1813613"/>
                          <a:pt x="-143686" y="1293387"/>
                          <a:pt x="0" y="306782"/>
                        </a:cubicBezTo>
                        <a:close/>
                      </a:path>
                      <a:path w="4333837" h="3064761" fill="none" stroke="0" extrusionOk="0">
                        <a:moveTo>
                          <a:pt x="0" y="306782"/>
                        </a:moveTo>
                        <a:cubicBezTo>
                          <a:pt x="-1070" y="127734"/>
                          <a:pt x="111570" y="-6376"/>
                          <a:pt x="185701" y="0"/>
                        </a:cubicBezTo>
                        <a:cubicBezTo>
                          <a:pt x="1321229" y="264309"/>
                          <a:pt x="3236109" y="-48412"/>
                          <a:pt x="4148135" y="0"/>
                        </a:cubicBezTo>
                        <a:cubicBezTo>
                          <a:pt x="4228470" y="-1481"/>
                          <a:pt x="4351709" y="142331"/>
                          <a:pt x="4333837" y="306782"/>
                        </a:cubicBezTo>
                        <a:cubicBezTo>
                          <a:pt x="4303010" y="1435212"/>
                          <a:pt x="4427773" y="1743140"/>
                          <a:pt x="4333837" y="2757978"/>
                        </a:cubicBezTo>
                        <a:cubicBezTo>
                          <a:pt x="4318274" y="2954180"/>
                          <a:pt x="4251035" y="3058556"/>
                          <a:pt x="4148135" y="3064761"/>
                        </a:cubicBezTo>
                        <a:cubicBezTo>
                          <a:pt x="3061399" y="2780722"/>
                          <a:pt x="2185160" y="2902124"/>
                          <a:pt x="185701" y="3064761"/>
                        </a:cubicBezTo>
                        <a:cubicBezTo>
                          <a:pt x="71772" y="3017591"/>
                          <a:pt x="1989" y="2937795"/>
                          <a:pt x="0" y="2757978"/>
                        </a:cubicBezTo>
                        <a:cubicBezTo>
                          <a:pt x="-126358" y="1845240"/>
                          <a:pt x="95532" y="1144898"/>
                          <a:pt x="0" y="30678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300" dirty="0" err="1">
                <a:solidFill>
                  <a:srgbClr val="FF0000"/>
                </a:solidFill>
                <a:latin typeface="Calibri" panose="020F0502020204030204" pitchFamily="34" charset="0"/>
                <a:cs typeface="Calibri" panose="020F0502020204030204" pitchFamily="34" charset="0"/>
              </a:rPr>
              <a:t>Ông</a:t>
            </a:r>
            <a:r>
              <a:rPr lang="en-US" sz="3300" dirty="0">
                <a:solidFill>
                  <a:srgbClr val="FF0000"/>
                </a:solidFill>
                <a:latin typeface="Calibri" panose="020F0502020204030204" pitchFamily="34" charset="0"/>
                <a:cs typeface="Calibri" panose="020F0502020204030204" pitchFamily="34" charset="0"/>
              </a:rPr>
              <a:t> </a:t>
            </a:r>
            <a:r>
              <a:rPr lang="en-US" sz="3300" dirty="0" err="1">
                <a:solidFill>
                  <a:srgbClr val="FF0000"/>
                </a:solidFill>
                <a:latin typeface="Calibri" panose="020F0502020204030204" pitchFamily="34" charset="0"/>
                <a:cs typeface="Calibri" panose="020F0502020204030204" pitchFamily="34" charset="0"/>
              </a:rPr>
              <a:t>bà</a:t>
            </a:r>
            <a:r>
              <a:rPr lang="en-US" sz="3300" dirty="0">
                <a:solidFill>
                  <a:srgbClr val="FF0000"/>
                </a:solidFill>
                <a:latin typeface="Calibri" panose="020F0502020204030204" pitchFamily="34" charset="0"/>
                <a:cs typeface="Calibri" panose="020F0502020204030204" pitchFamily="34" charset="0"/>
              </a:rPr>
              <a:t> </a:t>
            </a:r>
            <a:r>
              <a:rPr lang="en-US" sz="3300" dirty="0" err="1">
                <a:solidFill>
                  <a:srgbClr val="FF0000"/>
                </a:solidFill>
                <a:latin typeface="Calibri" panose="020F0502020204030204" pitchFamily="34" charset="0"/>
                <a:cs typeface="Calibri" panose="020F0502020204030204" pitchFamily="34" charset="0"/>
              </a:rPr>
              <a:t>cổ</a:t>
            </a:r>
            <a:r>
              <a:rPr lang="en-US" sz="3300" dirty="0">
                <a:solidFill>
                  <a:srgbClr val="FF0000"/>
                </a:solidFill>
                <a:latin typeface="Calibri" panose="020F0502020204030204" pitchFamily="34" charset="0"/>
                <a:cs typeface="Calibri" panose="020F0502020204030204" pitchFamily="34" charset="0"/>
              </a:rPr>
              <a:t> </a:t>
            </a:r>
            <a:r>
              <a:rPr lang="en-US" sz="3300" dirty="0" err="1">
                <a:solidFill>
                  <a:srgbClr val="FF0000"/>
                </a:solidFill>
                <a:latin typeface="Calibri" panose="020F0502020204030204" pitchFamily="34" charset="0"/>
                <a:cs typeface="Calibri" panose="020F0502020204030204" pitchFamily="34" charset="0"/>
              </a:rPr>
              <a:t>vũ</a:t>
            </a:r>
            <a:r>
              <a:rPr lang="en-US" sz="3300" dirty="0">
                <a:solidFill>
                  <a:srgbClr val="FF0000"/>
                </a:solidFill>
                <a:latin typeface="Calibri" panose="020F0502020204030204" pitchFamily="34" charset="0"/>
                <a:cs typeface="Calibri" panose="020F0502020204030204" pitchFamily="34" charset="0"/>
              </a:rPr>
              <a:t> </a:t>
            </a:r>
            <a:r>
              <a:rPr lang="en-US" sz="3300" dirty="0" err="1">
                <a:solidFill>
                  <a:srgbClr val="FF0000"/>
                </a:solidFill>
                <a:latin typeface="Calibri" panose="020F0502020204030204" pitchFamily="34" charset="0"/>
                <a:cs typeface="Calibri" panose="020F0502020204030204" pitchFamily="34" charset="0"/>
              </a:rPr>
              <a:t>cho</a:t>
            </a:r>
            <a:r>
              <a:rPr lang="en-US" sz="3300" dirty="0">
                <a:solidFill>
                  <a:srgbClr val="FF0000"/>
                </a:solidFill>
                <a:latin typeface="Calibri" panose="020F0502020204030204" pitchFamily="34" charset="0"/>
                <a:cs typeface="Calibri" panose="020F0502020204030204" pitchFamily="34" charset="0"/>
              </a:rPr>
              <a:t> 2 </a:t>
            </a:r>
            <a:r>
              <a:rPr lang="en-US" sz="3300" dirty="0" err="1">
                <a:solidFill>
                  <a:srgbClr val="FF0000"/>
                </a:solidFill>
                <a:latin typeface="Calibri" panose="020F0502020204030204" pitchFamily="34" charset="0"/>
                <a:cs typeface="Calibri" panose="020F0502020204030204" pitchFamily="34" charset="0"/>
              </a:rPr>
              <a:t>chị</a:t>
            </a:r>
            <a:r>
              <a:rPr lang="en-US" sz="3300" dirty="0">
                <a:solidFill>
                  <a:srgbClr val="FF0000"/>
                </a:solidFill>
                <a:latin typeface="Calibri" panose="020F0502020204030204" pitchFamily="34" charset="0"/>
                <a:cs typeface="Calibri" panose="020F0502020204030204" pitchFamily="34" charset="0"/>
              </a:rPr>
              <a:t> </a:t>
            </a:r>
            <a:r>
              <a:rPr lang="en-US" sz="3300" dirty="0" err="1">
                <a:solidFill>
                  <a:srgbClr val="FF0000"/>
                </a:solidFill>
                <a:latin typeface="Calibri" panose="020F0502020204030204" pitchFamily="34" charset="0"/>
                <a:cs typeface="Calibri" panose="020F0502020204030204" pitchFamily="34" charset="0"/>
              </a:rPr>
              <a:t>em</a:t>
            </a:r>
            <a:r>
              <a:rPr lang="en-US" sz="3300" dirty="0">
                <a:solidFill>
                  <a:srgbClr val="FF0000"/>
                </a:solidFill>
                <a:latin typeface="Calibri" panose="020F0502020204030204" pitchFamily="34" charset="0"/>
                <a:cs typeface="Calibri" panose="020F0502020204030204" pitchFamily="34" charset="0"/>
              </a:rPr>
              <a:t> </a:t>
            </a:r>
            <a:r>
              <a:rPr lang="en-US" sz="3300" dirty="0" err="1">
                <a:solidFill>
                  <a:srgbClr val="FF0000"/>
                </a:solidFill>
                <a:latin typeface="Calibri" panose="020F0502020204030204" pitchFamily="34" charset="0"/>
                <a:cs typeface="Calibri" panose="020F0502020204030204" pitchFamily="34" charset="0"/>
              </a:rPr>
              <a:t>múa</a:t>
            </a:r>
            <a:r>
              <a:rPr lang="en-US" sz="3300" dirty="0">
                <a:solidFill>
                  <a:srgbClr val="FF0000"/>
                </a:solidFill>
                <a:latin typeface="Calibri" panose="020F0502020204030204" pitchFamily="34" charset="0"/>
                <a:cs typeface="Calibri" panose="020F0502020204030204" pitchFamily="34" charset="0"/>
              </a:rPr>
              <a:t> </a:t>
            </a:r>
            <a:r>
              <a:rPr lang="en-US" sz="3300" dirty="0" err="1">
                <a:solidFill>
                  <a:srgbClr val="FF0000"/>
                </a:solidFill>
                <a:latin typeface="Calibri" panose="020F0502020204030204" pitchFamily="34" charset="0"/>
                <a:cs typeface="Calibri" panose="020F0502020204030204" pitchFamily="34" charset="0"/>
              </a:rPr>
              <a:t>hát</a:t>
            </a:r>
            <a:endParaRPr kumimoji="0" lang="en-US" sz="33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5" name="2">
            <a:hlinkClick r:id="" action="ppaction://media"/>
            <a:extLst>
              <a:ext uri="{FF2B5EF4-FFF2-40B4-BE49-F238E27FC236}">
                <a16:creationId xmlns:a16="http://schemas.microsoft.com/office/drawing/2014/main" id="{FADE291C-6862-0F9B-CF69-0D35CFADD362}"/>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82320" y="2048510"/>
            <a:ext cx="406400" cy="406400"/>
          </a:xfrm>
          <a:prstGeom prst="rect">
            <a:avLst/>
          </a:prstGeom>
        </p:spPr>
      </p:pic>
    </p:spTree>
    <p:extLst>
      <p:ext uri="{BB962C8B-B14F-4D97-AF65-F5344CB8AC3E}">
        <p14:creationId xmlns:p14="http://schemas.microsoft.com/office/powerpoint/2010/main" val="3621017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1" presetClass="mediacall" presetSubtype="0" fill="hold" nodeType="withEffect">
                                  <p:stCondLst>
                                    <p:cond delay="0"/>
                                  </p:stCondLst>
                                  <p:childTnLst>
                                    <p:cmd type="call" cmd="playFrom(0.0)">
                                      <p:cBhvr>
                                        <p:cTn id="11" dur="5042" fill="hold"/>
                                        <p:tgtEl>
                                          <p:spTgt spid="2"/>
                                        </p:tgtEl>
                                      </p:cBhvr>
                                    </p:cmd>
                                  </p:childTnLst>
                                </p:cTn>
                              </p:par>
                              <p:par>
                                <p:cTn id="12" presetID="1" presetClass="mediacall" presetSubtype="0" fill="hold" nodeType="withEffect">
                                  <p:stCondLst>
                                    <p:cond delay="0"/>
                                  </p:stCondLst>
                                  <p:childTnLst>
                                    <p:cmd type="call" cmd="playFrom(0.0)">
                                      <p:cBhvr>
                                        <p:cTn id="13" dur="31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2"/>
                </p:tgtEl>
              </p:cMediaNode>
            </p:video>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2"/>
                                        </p:tgtEl>
                                      </p:cBhvr>
                                    </p:cmd>
                                  </p:childTnLst>
                                </p:cTn>
                              </p:par>
                            </p:childTnLst>
                          </p:cTn>
                        </p:par>
                      </p:childTnLst>
                    </p:cTn>
                  </p:par>
                </p:childTnLst>
              </p:cTn>
              <p:nextCondLst>
                <p:cond evt="onClick" delay="0">
                  <p:tgtEl>
                    <p:spTgt spid="2"/>
                  </p:tgtEl>
                </p:cond>
              </p:nextCondLst>
            </p:seq>
            <p:audio>
              <p:cMediaNode vol="80000">
                <p:cTn id="20" fill="hold" display="0">
                  <p:stCondLst>
                    <p:cond delay="indefinite"/>
                  </p:stCondLst>
                  <p:endCondLst>
                    <p:cond evt="onStopAudio" delay="0">
                      <p:tgtEl>
                        <p:sldTgt/>
                      </p:tgtEl>
                    </p:cond>
                  </p:endCondLst>
                </p:cTn>
                <p:tgtEl>
                  <p:spTgt spid="5"/>
                </p:tgtEl>
              </p:cMediaNode>
            </p:audio>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37307FB-F7DF-4A2C-DABC-9597A88058AD}"/>
              </a:ext>
            </a:extLst>
          </p:cNvPr>
          <p:cNvPicPr>
            <a:picLocks noChangeAspect="1"/>
          </p:cNvPicPr>
          <p:nvPr/>
        </p:nvPicPr>
        <p:blipFill>
          <a:blip r:embed="rId6"/>
          <a:stretch>
            <a:fillRect/>
          </a:stretch>
        </p:blipFill>
        <p:spPr>
          <a:xfrm>
            <a:off x="-1" y="0"/>
            <a:ext cx="12190413" cy="6859588"/>
          </a:xfrm>
          <a:prstGeom prst="rect">
            <a:avLst/>
          </a:prstGeom>
        </p:spPr>
      </p:pic>
      <p:sp>
        <p:nvSpPr>
          <p:cNvPr id="7" name="Rectangle: Rounded Corners 6">
            <a:extLst>
              <a:ext uri="{FF2B5EF4-FFF2-40B4-BE49-F238E27FC236}">
                <a16:creationId xmlns:a16="http://schemas.microsoft.com/office/drawing/2014/main" id="{1C406676-DC5B-FB12-76D2-2522A068A7FA}"/>
              </a:ext>
            </a:extLst>
          </p:cNvPr>
          <p:cNvSpPr/>
          <p:nvPr/>
        </p:nvSpPr>
        <p:spPr>
          <a:xfrm>
            <a:off x="441434" y="367862"/>
            <a:ext cx="11508828" cy="6211614"/>
          </a:xfrm>
          <a:prstGeom prst="roundRect">
            <a:avLst/>
          </a:prstGeom>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endParaRPr>
          </a:p>
        </p:txBody>
      </p:sp>
      <p:sp>
        <p:nvSpPr>
          <p:cNvPr id="3" name="Rectangle: Rounded Corners 8">
            <a:extLst>
              <a:ext uri="{FF2B5EF4-FFF2-40B4-BE49-F238E27FC236}">
                <a16:creationId xmlns:a16="http://schemas.microsoft.com/office/drawing/2014/main" id="{16F65F70-EF21-2A77-E70A-F38438B29EE5}"/>
              </a:ext>
            </a:extLst>
          </p:cNvPr>
          <p:cNvSpPr/>
          <p:nvPr/>
        </p:nvSpPr>
        <p:spPr>
          <a:xfrm>
            <a:off x="3174878" y="5665469"/>
            <a:ext cx="6232012" cy="942975"/>
          </a:xfrm>
          <a:custGeom>
            <a:avLst/>
            <a:gdLst>
              <a:gd name="connsiteX0" fmla="*/ 0 w 6232012"/>
              <a:gd name="connsiteY0" fmla="*/ 94391 h 942975"/>
              <a:gd name="connsiteX1" fmla="*/ 267036 w 6232012"/>
              <a:gd name="connsiteY1" fmla="*/ 0 h 942975"/>
              <a:gd name="connsiteX2" fmla="*/ 5964974 w 6232012"/>
              <a:gd name="connsiteY2" fmla="*/ 0 h 942975"/>
              <a:gd name="connsiteX3" fmla="*/ 6232012 w 6232012"/>
              <a:gd name="connsiteY3" fmla="*/ 94391 h 942975"/>
              <a:gd name="connsiteX4" fmla="*/ 6232012 w 6232012"/>
              <a:gd name="connsiteY4" fmla="*/ 848583 h 942975"/>
              <a:gd name="connsiteX5" fmla="*/ 5964974 w 6232012"/>
              <a:gd name="connsiteY5" fmla="*/ 942975 h 942975"/>
              <a:gd name="connsiteX6" fmla="*/ 267036 w 6232012"/>
              <a:gd name="connsiteY6" fmla="*/ 942975 h 942975"/>
              <a:gd name="connsiteX7" fmla="*/ 0 w 6232012"/>
              <a:gd name="connsiteY7" fmla="*/ 848583 h 942975"/>
              <a:gd name="connsiteX8" fmla="*/ 0 w 6232012"/>
              <a:gd name="connsiteY8" fmla="*/ 94391 h 942975"/>
              <a:gd name="connsiteX0" fmla="*/ 0 w 6232012"/>
              <a:gd name="connsiteY0" fmla="*/ 94391 h 942975"/>
              <a:gd name="connsiteX1" fmla="*/ 267036 w 6232012"/>
              <a:gd name="connsiteY1" fmla="*/ 0 h 942975"/>
              <a:gd name="connsiteX2" fmla="*/ 5964974 w 6232012"/>
              <a:gd name="connsiteY2" fmla="*/ 0 h 942975"/>
              <a:gd name="connsiteX3" fmla="*/ 6232012 w 6232012"/>
              <a:gd name="connsiteY3" fmla="*/ 94391 h 942975"/>
              <a:gd name="connsiteX4" fmla="*/ 6232012 w 6232012"/>
              <a:gd name="connsiteY4" fmla="*/ 848583 h 942975"/>
              <a:gd name="connsiteX5" fmla="*/ 5964974 w 6232012"/>
              <a:gd name="connsiteY5" fmla="*/ 942975 h 942975"/>
              <a:gd name="connsiteX6" fmla="*/ 267036 w 6232012"/>
              <a:gd name="connsiteY6" fmla="*/ 942975 h 942975"/>
              <a:gd name="connsiteX7" fmla="*/ 0 w 6232012"/>
              <a:gd name="connsiteY7" fmla="*/ 848583 h 942975"/>
              <a:gd name="connsiteX8" fmla="*/ 0 w 6232012"/>
              <a:gd name="connsiteY8" fmla="*/ 94391 h 942975"/>
              <a:gd name="connsiteX0" fmla="*/ 0 w 6232012"/>
              <a:gd name="connsiteY0" fmla="*/ 94391 h 942975"/>
              <a:gd name="connsiteX1" fmla="*/ 267036 w 6232012"/>
              <a:gd name="connsiteY1" fmla="*/ 0 h 942975"/>
              <a:gd name="connsiteX2" fmla="*/ 5964974 w 6232012"/>
              <a:gd name="connsiteY2" fmla="*/ 0 h 942975"/>
              <a:gd name="connsiteX3" fmla="*/ 6232012 w 6232012"/>
              <a:gd name="connsiteY3" fmla="*/ 94391 h 942975"/>
              <a:gd name="connsiteX4" fmla="*/ 6232012 w 6232012"/>
              <a:gd name="connsiteY4" fmla="*/ 848583 h 942975"/>
              <a:gd name="connsiteX5" fmla="*/ 5964974 w 6232012"/>
              <a:gd name="connsiteY5" fmla="*/ 942975 h 942975"/>
              <a:gd name="connsiteX6" fmla="*/ 267036 w 6232012"/>
              <a:gd name="connsiteY6" fmla="*/ 942975 h 942975"/>
              <a:gd name="connsiteX7" fmla="*/ 0 w 6232012"/>
              <a:gd name="connsiteY7" fmla="*/ 848583 h 942975"/>
              <a:gd name="connsiteX8" fmla="*/ 0 w 6232012"/>
              <a:gd name="connsiteY8" fmla="*/ 94391 h 94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32012" h="942975" fill="none" extrusionOk="0">
                <a:moveTo>
                  <a:pt x="0" y="94391"/>
                </a:moveTo>
                <a:cubicBezTo>
                  <a:pt x="2489" y="60622"/>
                  <a:pt x="153234" y="-13921"/>
                  <a:pt x="267036" y="0"/>
                </a:cubicBezTo>
                <a:cubicBezTo>
                  <a:pt x="2232463" y="40658"/>
                  <a:pt x="4640460" y="-156345"/>
                  <a:pt x="5964974" y="0"/>
                </a:cubicBezTo>
                <a:cubicBezTo>
                  <a:pt x="6052138" y="-3383"/>
                  <a:pt x="6260810" y="32972"/>
                  <a:pt x="6232012" y="94391"/>
                </a:cubicBezTo>
                <a:cubicBezTo>
                  <a:pt x="6291777" y="410820"/>
                  <a:pt x="6376246" y="552695"/>
                  <a:pt x="6232012" y="848583"/>
                </a:cubicBezTo>
                <a:cubicBezTo>
                  <a:pt x="6196009" y="913399"/>
                  <a:pt x="6147215" y="942500"/>
                  <a:pt x="5964974" y="942975"/>
                </a:cubicBezTo>
                <a:cubicBezTo>
                  <a:pt x="4715713" y="931177"/>
                  <a:pt x="2825029" y="912808"/>
                  <a:pt x="267036" y="942975"/>
                </a:cubicBezTo>
                <a:cubicBezTo>
                  <a:pt x="108816" y="918223"/>
                  <a:pt x="880" y="914206"/>
                  <a:pt x="0" y="848583"/>
                </a:cubicBezTo>
                <a:cubicBezTo>
                  <a:pt x="-195391" y="512813"/>
                  <a:pt x="50407" y="328125"/>
                  <a:pt x="0" y="94391"/>
                </a:cubicBezTo>
                <a:close/>
              </a:path>
              <a:path w="6232012" h="942975" stroke="0" extrusionOk="0">
                <a:moveTo>
                  <a:pt x="0" y="94391"/>
                </a:moveTo>
                <a:cubicBezTo>
                  <a:pt x="-28812" y="51291"/>
                  <a:pt x="142011" y="-15706"/>
                  <a:pt x="267036" y="0"/>
                </a:cubicBezTo>
                <a:cubicBezTo>
                  <a:pt x="2103110" y="-167499"/>
                  <a:pt x="3122675" y="70403"/>
                  <a:pt x="5964974" y="0"/>
                </a:cubicBezTo>
                <a:cubicBezTo>
                  <a:pt x="6045366" y="-2590"/>
                  <a:pt x="6236358" y="53599"/>
                  <a:pt x="6232012" y="94391"/>
                </a:cubicBezTo>
                <a:cubicBezTo>
                  <a:pt x="6269781" y="309340"/>
                  <a:pt x="6435884" y="583063"/>
                  <a:pt x="6232012" y="848583"/>
                </a:cubicBezTo>
                <a:cubicBezTo>
                  <a:pt x="6229187" y="908652"/>
                  <a:pt x="6102569" y="941543"/>
                  <a:pt x="5964974" y="942975"/>
                </a:cubicBezTo>
                <a:cubicBezTo>
                  <a:pt x="3578176" y="963336"/>
                  <a:pt x="3098873" y="803161"/>
                  <a:pt x="267036" y="942975"/>
                </a:cubicBezTo>
                <a:cubicBezTo>
                  <a:pt x="120928" y="925480"/>
                  <a:pt x="-5093" y="889544"/>
                  <a:pt x="0" y="848583"/>
                </a:cubicBezTo>
                <a:cubicBezTo>
                  <a:pt x="-147373" y="582475"/>
                  <a:pt x="-210402" y="397260"/>
                  <a:pt x="0" y="94391"/>
                </a:cubicBezTo>
                <a:close/>
              </a:path>
              <a:path w="6232012" h="942975" fill="none" stroke="0" extrusionOk="0">
                <a:moveTo>
                  <a:pt x="0" y="94391"/>
                </a:moveTo>
                <a:cubicBezTo>
                  <a:pt x="-4488" y="36184"/>
                  <a:pt x="140551" y="-2345"/>
                  <a:pt x="267036" y="0"/>
                </a:cubicBezTo>
                <a:cubicBezTo>
                  <a:pt x="1974521" y="49096"/>
                  <a:pt x="4628016" y="30229"/>
                  <a:pt x="5964974" y="0"/>
                </a:cubicBezTo>
                <a:cubicBezTo>
                  <a:pt x="6089732" y="4379"/>
                  <a:pt x="6261124" y="42660"/>
                  <a:pt x="6232012" y="94391"/>
                </a:cubicBezTo>
                <a:cubicBezTo>
                  <a:pt x="6198145" y="451006"/>
                  <a:pt x="6393517" y="553015"/>
                  <a:pt x="6232012" y="848583"/>
                </a:cubicBezTo>
                <a:cubicBezTo>
                  <a:pt x="6219617" y="923855"/>
                  <a:pt x="6121868" y="928975"/>
                  <a:pt x="5964974" y="942975"/>
                </a:cubicBezTo>
                <a:cubicBezTo>
                  <a:pt x="4329850" y="907171"/>
                  <a:pt x="3094985" y="1140530"/>
                  <a:pt x="267036" y="942975"/>
                </a:cubicBezTo>
                <a:cubicBezTo>
                  <a:pt x="105480" y="933104"/>
                  <a:pt x="11529" y="908123"/>
                  <a:pt x="0" y="848583"/>
                </a:cubicBezTo>
                <a:cubicBezTo>
                  <a:pt x="-155810" y="583761"/>
                  <a:pt x="127399" y="360785"/>
                  <a:pt x="0" y="94391"/>
                </a:cubicBezTo>
                <a:close/>
              </a:path>
              <a:path w="6232012" h="942975" fill="none" stroke="0" extrusionOk="0">
                <a:moveTo>
                  <a:pt x="0" y="94391"/>
                </a:moveTo>
                <a:cubicBezTo>
                  <a:pt x="-56" y="34644"/>
                  <a:pt x="148526" y="-363"/>
                  <a:pt x="267036" y="0"/>
                </a:cubicBezTo>
                <a:cubicBezTo>
                  <a:pt x="2095507" y="128697"/>
                  <a:pt x="4560974" y="-18623"/>
                  <a:pt x="5964974" y="0"/>
                </a:cubicBezTo>
                <a:cubicBezTo>
                  <a:pt x="6056589" y="-2009"/>
                  <a:pt x="6256639" y="37821"/>
                  <a:pt x="6232012" y="94391"/>
                </a:cubicBezTo>
                <a:cubicBezTo>
                  <a:pt x="6286950" y="419160"/>
                  <a:pt x="6376714" y="548031"/>
                  <a:pt x="6232012" y="848583"/>
                </a:cubicBezTo>
                <a:cubicBezTo>
                  <a:pt x="6192974" y="920494"/>
                  <a:pt x="6135994" y="936969"/>
                  <a:pt x="5964974" y="942975"/>
                </a:cubicBezTo>
                <a:cubicBezTo>
                  <a:pt x="4478759" y="881392"/>
                  <a:pt x="3047620" y="910708"/>
                  <a:pt x="267036" y="942975"/>
                </a:cubicBezTo>
                <a:cubicBezTo>
                  <a:pt x="107954" y="921935"/>
                  <a:pt x="4578" y="910333"/>
                  <a:pt x="0" y="848583"/>
                </a:cubicBezTo>
                <a:cubicBezTo>
                  <a:pt x="-193506" y="533349"/>
                  <a:pt x="21547" y="347822"/>
                  <a:pt x="0" y="94391"/>
                </a:cubicBezTo>
                <a:close/>
              </a:path>
            </a:pathLst>
          </a:custGeom>
          <a:solidFill>
            <a:srgbClr val="FFFF00"/>
          </a:solidFill>
          <a:ln w="38100">
            <a:solidFill>
              <a:schemeClr val="accent5">
                <a:lumMod val="75000"/>
              </a:schemeClr>
            </a:solidFill>
            <a:extLst>
              <a:ext uri="{C807C97D-BFC1-408E-A445-0C87EB9F89A2}">
                <ask:lineSketchStyleProps xmlns:ask="http://schemas.microsoft.com/office/drawing/2018/sketchyshapes" xmlns="" sd="3694780287">
                  <a:custGeom>
                    <a:avLst/>
                    <a:gdLst>
                      <a:gd name="connsiteX0" fmla="*/ 0 w 4333837"/>
                      <a:gd name="connsiteY0" fmla="*/ 306782 h 3064761"/>
                      <a:gd name="connsiteX1" fmla="*/ 185701 w 4333837"/>
                      <a:gd name="connsiteY1" fmla="*/ 0 h 3064761"/>
                      <a:gd name="connsiteX2" fmla="*/ 4148135 w 4333837"/>
                      <a:gd name="connsiteY2" fmla="*/ 0 h 3064761"/>
                      <a:gd name="connsiteX3" fmla="*/ 4333837 w 4333837"/>
                      <a:gd name="connsiteY3" fmla="*/ 306782 h 3064761"/>
                      <a:gd name="connsiteX4" fmla="*/ 4333837 w 4333837"/>
                      <a:gd name="connsiteY4" fmla="*/ 2757978 h 3064761"/>
                      <a:gd name="connsiteX5" fmla="*/ 4148135 w 4333837"/>
                      <a:gd name="connsiteY5" fmla="*/ 3064761 h 3064761"/>
                      <a:gd name="connsiteX6" fmla="*/ 185701 w 4333837"/>
                      <a:gd name="connsiteY6" fmla="*/ 3064761 h 3064761"/>
                      <a:gd name="connsiteX7" fmla="*/ 0 w 4333837"/>
                      <a:gd name="connsiteY7" fmla="*/ 2757978 h 3064761"/>
                      <a:gd name="connsiteX8" fmla="*/ 0 w 4333837"/>
                      <a:gd name="connsiteY8" fmla="*/ 306782 h 3064761"/>
                      <a:gd name="connsiteX0" fmla="*/ 0 w 4333837"/>
                      <a:gd name="connsiteY0" fmla="*/ 306782 h 3064761"/>
                      <a:gd name="connsiteX1" fmla="*/ 185701 w 4333837"/>
                      <a:gd name="connsiteY1" fmla="*/ 0 h 3064761"/>
                      <a:gd name="connsiteX2" fmla="*/ 4148135 w 4333837"/>
                      <a:gd name="connsiteY2" fmla="*/ 0 h 3064761"/>
                      <a:gd name="connsiteX3" fmla="*/ 4333837 w 4333837"/>
                      <a:gd name="connsiteY3" fmla="*/ 306782 h 3064761"/>
                      <a:gd name="connsiteX4" fmla="*/ 4333837 w 4333837"/>
                      <a:gd name="connsiteY4" fmla="*/ 2757978 h 3064761"/>
                      <a:gd name="connsiteX5" fmla="*/ 4148135 w 4333837"/>
                      <a:gd name="connsiteY5" fmla="*/ 3064761 h 3064761"/>
                      <a:gd name="connsiteX6" fmla="*/ 185701 w 4333837"/>
                      <a:gd name="connsiteY6" fmla="*/ 3064761 h 3064761"/>
                      <a:gd name="connsiteX7" fmla="*/ 0 w 4333837"/>
                      <a:gd name="connsiteY7" fmla="*/ 2757978 h 3064761"/>
                      <a:gd name="connsiteX8" fmla="*/ 0 w 4333837"/>
                      <a:gd name="connsiteY8" fmla="*/ 306782 h 306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3837" h="3064761" fill="none" extrusionOk="0">
                        <a:moveTo>
                          <a:pt x="0" y="306782"/>
                        </a:moveTo>
                        <a:cubicBezTo>
                          <a:pt x="627" y="145472"/>
                          <a:pt x="98807" y="-18564"/>
                          <a:pt x="185701" y="0"/>
                        </a:cubicBezTo>
                        <a:cubicBezTo>
                          <a:pt x="1484694" y="127193"/>
                          <a:pt x="3157633" y="-20260"/>
                          <a:pt x="4148135" y="0"/>
                        </a:cubicBezTo>
                        <a:cubicBezTo>
                          <a:pt x="4213804" y="-7055"/>
                          <a:pt x="4350501" y="119964"/>
                          <a:pt x="4333837" y="306782"/>
                        </a:cubicBezTo>
                        <a:cubicBezTo>
                          <a:pt x="4372653" y="1341341"/>
                          <a:pt x="4428161" y="1764082"/>
                          <a:pt x="4333837" y="2757978"/>
                        </a:cubicBezTo>
                        <a:cubicBezTo>
                          <a:pt x="4311052" y="2957461"/>
                          <a:pt x="4270799" y="3063901"/>
                          <a:pt x="4148135" y="3064761"/>
                        </a:cubicBezTo>
                        <a:cubicBezTo>
                          <a:pt x="3115731" y="2967614"/>
                          <a:pt x="2115464" y="3037472"/>
                          <a:pt x="185701" y="3064761"/>
                        </a:cubicBezTo>
                        <a:cubicBezTo>
                          <a:pt x="76587" y="3011639"/>
                          <a:pt x="551" y="2957657"/>
                          <a:pt x="0" y="2757978"/>
                        </a:cubicBezTo>
                        <a:cubicBezTo>
                          <a:pt x="-130434" y="1721044"/>
                          <a:pt x="5275" y="1129126"/>
                          <a:pt x="0" y="306782"/>
                        </a:cubicBezTo>
                        <a:close/>
                      </a:path>
                      <a:path w="4333837" h="3064761" stroke="0" extrusionOk="0">
                        <a:moveTo>
                          <a:pt x="0" y="306782"/>
                        </a:moveTo>
                        <a:cubicBezTo>
                          <a:pt x="-8068" y="120799"/>
                          <a:pt x="93427" y="8248"/>
                          <a:pt x="185701" y="0"/>
                        </a:cubicBezTo>
                        <a:cubicBezTo>
                          <a:pt x="1453297" y="-205315"/>
                          <a:pt x="2183305" y="149498"/>
                          <a:pt x="4148135" y="0"/>
                        </a:cubicBezTo>
                        <a:cubicBezTo>
                          <a:pt x="4208005" y="-4745"/>
                          <a:pt x="4337182" y="166868"/>
                          <a:pt x="4333837" y="306782"/>
                        </a:cubicBezTo>
                        <a:cubicBezTo>
                          <a:pt x="4333385" y="968375"/>
                          <a:pt x="4470820" y="1855221"/>
                          <a:pt x="4333837" y="2757978"/>
                        </a:cubicBezTo>
                        <a:cubicBezTo>
                          <a:pt x="4327936" y="2947402"/>
                          <a:pt x="4246072" y="3062246"/>
                          <a:pt x="4148135" y="3064761"/>
                        </a:cubicBezTo>
                        <a:cubicBezTo>
                          <a:pt x="2626418" y="3009154"/>
                          <a:pt x="619285" y="3013534"/>
                          <a:pt x="185701" y="3064761"/>
                        </a:cubicBezTo>
                        <a:cubicBezTo>
                          <a:pt x="81612" y="3025992"/>
                          <a:pt x="-961" y="2917887"/>
                          <a:pt x="0" y="2757978"/>
                        </a:cubicBezTo>
                        <a:cubicBezTo>
                          <a:pt x="-89422" y="1813613"/>
                          <a:pt x="-143686" y="1293387"/>
                          <a:pt x="0" y="306782"/>
                        </a:cubicBezTo>
                        <a:close/>
                      </a:path>
                      <a:path w="4333837" h="3064761" fill="none" stroke="0" extrusionOk="0">
                        <a:moveTo>
                          <a:pt x="0" y="306782"/>
                        </a:moveTo>
                        <a:cubicBezTo>
                          <a:pt x="-1070" y="127734"/>
                          <a:pt x="111570" y="-6376"/>
                          <a:pt x="185701" y="0"/>
                        </a:cubicBezTo>
                        <a:cubicBezTo>
                          <a:pt x="1321229" y="264309"/>
                          <a:pt x="3236109" y="-48412"/>
                          <a:pt x="4148135" y="0"/>
                        </a:cubicBezTo>
                        <a:cubicBezTo>
                          <a:pt x="4228470" y="-1481"/>
                          <a:pt x="4351709" y="142331"/>
                          <a:pt x="4333837" y="306782"/>
                        </a:cubicBezTo>
                        <a:cubicBezTo>
                          <a:pt x="4303010" y="1435212"/>
                          <a:pt x="4427773" y="1743140"/>
                          <a:pt x="4333837" y="2757978"/>
                        </a:cubicBezTo>
                        <a:cubicBezTo>
                          <a:pt x="4318274" y="2954180"/>
                          <a:pt x="4251035" y="3058556"/>
                          <a:pt x="4148135" y="3064761"/>
                        </a:cubicBezTo>
                        <a:cubicBezTo>
                          <a:pt x="3061399" y="2780722"/>
                          <a:pt x="2185160" y="2902124"/>
                          <a:pt x="185701" y="3064761"/>
                        </a:cubicBezTo>
                        <a:cubicBezTo>
                          <a:pt x="71772" y="3017591"/>
                          <a:pt x="1989" y="2937795"/>
                          <a:pt x="0" y="2757978"/>
                        </a:cubicBezTo>
                        <a:cubicBezTo>
                          <a:pt x="-126358" y="1845240"/>
                          <a:pt x="95532" y="1144898"/>
                          <a:pt x="0" y="30678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300" dirty="0" err="1">
                <a:solidFill>
                  <a:srgbClr val="FF0000"/>
                </a:solidFill>
                <a:latin typeface="Cambria" panose="02040503050406030204" pitchFamily="18" charset="0"/>
                <a:ea typeface="Cambria" panose="02040503050406030204" pitchFamily="18" charset="0"/>
                <a:cs typeface="Calibri" panose="020F0502020204030204" pitchFamily="34" charset="0"/>
              </a:rPr>
              <a:t>Mẹ</a:t>
            </a:r>
            <a:r>
              <a:rPr lang="en-US" sz="33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300" dirty="0" err="1">
                <a:solidFill>
                  <a:srgbClr val="FF0000"/>
                </a:solidFill>
                <a:latin typeface="Cambria" panose="02040503050406030204" pitchFamily="18" charset="0"/>
                <a:ea typeface="Cambria" panose="02040503050406030204" pitchFamily="18" charset="0"/>
                <a:cs typeface="Calibri" panose="020F0502020204030204" pitchFamily="34" charset="0"/>
              </a:rPr>
              <a:t>đọc</a:t>
            </a:r>
            <a:r>
              <a:rPr lang="en-US" sz="33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300" dirty="0" err="1">
                <a:solidFill>
                  <a:srgbClr val="FF0000"/>
                </a:solidFill>
                <a:latin typeface="Cambria" panose="02040503050406030204" pitchFamily="18" charset="0"/>
                <a:ea typeface="Cambria" panose="02040503050406030204" pitchFamily="18" charset="0"/>
                <a:cs typeface="Calibri" panose="020F0502020204030204" pitchFamily="34" charset="0"/>
              </a:rPr>
              <a:t>sách</a:t>
            </a:r>
            <a:r>
              <a:rPr lang="en-US" sz="33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300" dirty="0" err="1">
                <a:solidFill>
                  <a:srgbClr val="FF0000"/>
                </a:solidFill>
                <a:latin typeface="Cambria" panose="02040503050406030204" pitchFamily="18" charset="0"/>
                <a:ea typeface="Cambria" panose="02040503050406030204" pitchFamily="18" charset="0"/>
                <a:cs typeface="Calibri" panose="020F0502020204030204" pitchFamily="34" charset="0"/>
              </a:rPr>
              <a:t>cho</a:t>
            </a:r>
            <a:r>
              <a:rPr lang="en-US" sz="3300" dirty="0">
                <a:solidFill>
                  <a:srgbClr val="FF0000"/>
                </a:solidFill>
                <a:latin typeface="Cambria" panose="02040503050406030204" pitchFamily="18" charset="0"/>
                <a:ea typeface="Cambria" panose="02040503050406030204" pitchFamily="18" charset="0"/>
                <a:cs typeface="Calibri" panose="020F0502020204030204" pitchFamily="34" charset="0"/>
              </a:rPr>
              <a:t> 2 </a:t>
            </a:r>
            <a:r>
              <a:rPr lang="en-US" sz="3300" dirty="0" err="1">
                <a:solidFill>
                  <a:srgbClr val="FF0000"/>
                </a:solidFill>
                <a:latin typeface="Cambria" panose="02040503050406030204" pitchFamily="18" charset="0"/>
                <a:ea typeface="Cambria" panose="02040503050406030204" pitchFamily="18" charset="0"/>
                <a:cs typeface="Calibri" panose="020F0502020204030204" pitchFamily="34" charset="0"/>
              </a:rPr>
              <a:t>chị</a:t>
            </a:r>
            <a:r>
              <a:rPr lang="en-US" sz="33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300" dirty="0" err="1">
                <a:solidFill>
                  <a:srgbClr val="FF0000"/>
                </a:solidFill>
                <a:latin typeface="Cambria" panose="02040503050406030204" pitchFamily="18" charset="0"/>
                <a:ea typeface="Cambria" panose="02040503050406030204" pitchFamily="18" charset="0"/>
                <a:cs typeface="Calibri" panose="020F0502020204030204" pitchFamily="34" charset="0"/>
              </a:rPr>
              <a:t>em</a:t>
            </a:r>
            <a:endParaRPr lang="en-US" sz="3300"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pic>
        <p:nvPicPr>
          <p:cNvPr id="4" name="Image to video 丨 mother read books to two sisters">
            <a:hlinkClick r:id="" action="ppaction://media"/>
            <a:extLst>
              <a:ext uri="{FF2B5EF4-FFF2-40B4-BE49-F238E27FC236}">
                <a16:creationId xmlns:a16="http://schemas.microsoft.com/office/drawing/2014/main" id="{EB5AEC7E-07E8-879D-92E7-072555F6E2DF}"/>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959100" y="615950"/>
            <a:ext cx="6470650" cy="4782654"/>
          </a:xfrm>
          <a:prstGeom prst="rect">
            <a:avLst/>
          </a:prstGeom>
        </p:spPr>
      </p:pic>
      <p:pic>
        <p:nvPicPr>
          <p:cNvPr id="8" name="3">
            <a:hlinkClick r:id="" action="ppaction://media"/>
            <a:extLst>
              <a:ext uri="{FF2B5EF4-FFF2-40B4-BE49-F238E27FC236}">
                <a16:creationId xmlns:a16="http://schemas.microsoft.com/office/drawing/2014/main" id="{9A376E2A-9DB5-C7F5-EB6F-F216482BC538}"/>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645160" y="551180"/>
            <a:ext cx="406400" cy="406400"/>
          </a:xfrm>
          <a:prstGeom prst="rect">
            <a:avLst/>
          </a:prstGeom>
        </p:spPr>
      </p:pic>
    </p:spTree>
    <p:extLst>
      <p:ext uri="{BB962C8B-B14F-4D97-AF65-F5344CB8AC3E}">
        <p14:creationId xmlns:p14="http://schemas.microsoft.com/office/powerpoint/2010/main" val="3734891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1" presetClass="mediacall" presetSubtype="0" fill="hold" nodeType="withEffect">
                                  <p:stCondLst>
                                    <p:cond delay="0"/>
                                  </p:stCondLst>
                                  <p:childTnLst>
                                    <p:cmd type="call" cmd="playFrom(0.0)">
                                      <p:cBhvr>
                                        <p:cTn id="11" dur="5042" fill="hold"/>
                                        <p:tgtEl>
                                          <p:spTgt spid="4"/>
                                        </p:tgtEl>
                                      </p:cBhvr>
                                    </p:cmd>
                                  </p:childTnLst>
                                </p:cTn>
                              </p:par>
                              <p:par>
                                <p:cTn id="12" presetID="1" presetClass="mediacall" presetSubtype="0" fill="hold" nodeType="withEffect">
                                  <p:stCondLst>
                                    <p:cond delay="0"/>
                                  </p:stCondLst>
                                  <p:childTnLst>
                                    <p:cmd type="call" cmd="playFrom(0.0)">
                                      <p:cBhvr>
                                        <p:cTn id="13" dur="221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4"/>
                </p:tgtEl>
              </p:cMediaNode>
            </p:video>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childTnLst>
                          </p:cTn>
                        </p:par>
                      </p:childTnLst>
                    </p:cTn>
                  </p:par>
                </p:childTnLst>
              </p:cTn>
              <p:nextCondLst>
                <p:cond evt="onClick" delay="0">
                  <p:tgtEl>
                    <p:spTgt spid="4"/>
                  </p:tgtEl>
                </p:cond>
              </p:nextCondLst>
            </p:seq>
            <p:audio>
              <p:cMediaNode vol="80000">
                <p:cTn id="20" fill="hold" display="0">
                  <p:stCondLst>
                    <p:cond delay="indefinite"/>
                  </p:stCondLst>
                  <p:endCondLst>
                    <p:cond evt="onStopAudio" delay="0">
                      <p:tgtEl>
                        <p:sldTgt/>
                      </p:tgtEl>
                    </p:cond>
                  </p:endCondLst>
                </p:cTn>
                <p:tgtEl>
                  <p:spTgt spid="8"/>
                </p:tgtEl>
              </p:cMediaNode>
            </p:audio>
          </p:childTnLst>
        </p:cTn>
      </p:par>
    </p:tnLst>
    <p:bldLst>
      <p:bldP spid="3"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213</TotalTime>
  <Words>200</Words>
  <Application>Microsoft Office PowerPoint</Application>
  <PresentationFormat>Widescreen</PresentationFormat>
  <Paragraphs>25</Paragraphs>
  <Slides>15</Slides>
  <Notes>0</Notes>
  <HiddenSlides>0</HiddenSlides>
  <MMClips>8</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15</vt:i4>
      </vt:variant>
    </vt:vector>
  </HeadingPairs>
  <TitlesOfParts>
    <vt:vector size="27" baseType="lpstr">
      <vt:lpstr>宋体</vt:lpstr>
      <vt:lpstr>Aptos</vt:lpstr>
      <vt:lpstr>Aptos Display</vt:lpstr>
      <vt:lpstr>Arial</vt:lpstr>
      <vt:lpstr>Calibri</vt:lpstr>
      <vt:lpstr>Calibri Light</vt:lpstr>
      <vt:lpstr>Cambria</vt:lpstr>
      <vt:lpstr>Times New Roman</vt:lpstr>
      <vt:lpstr>思源黑体 Medium</vt:lpstr>
      <vt:lpstr>1_Office Theme</vt:lpstr>
      <vt:lpstr>9_Office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42</cp:revision>
  <dcterms:created xsi:type="dcterms:W3CDTF">2023-05-14T03:40:20Z</dcterms:created>
  <dcterms:modified xsi:type="dcterms:W3CDTF">2025-09-24T05:14:37Z</dcterms:modified>
</cp:coreProperties>
</file>