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5" r:id="rId3"/>
    <p:sldId id="281" r:id="rId4"/>
    <p:sldId id="297" r:id="rId5"/>
    <p:sldId id="282" r:id="rId6"/>
    <p:sldId id="298" r:id="rId7"/>
    <p:sldId id="299" r:id="rId8"/>
    <p:sldId id="300" r:id="rId9"/>
    <p:sldId id="305" r:id="rId10"/>
    <p:sldId id="284" r:id="rId11"/>
    <p:sldId id="301" r:id="rId12"/>
    <p:sldId id="302" r:id="rId13"/>
    <p:sldId id="289" r:id="rId14"/>
    <p:sldId id="303" r:id="rId15"/>
    <p:sldId id="290" r:id="rId16"/>
    <p:sldId id="304" r:id="rId17"/>
    <p:sldId id="29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3725" autoAdjust="0"/>
  </p:normalViewPr>
  <p:slideViewPr>
    <p:cSldViewPr>
      <p:cViewPr varScale="1">
        <p:scale>
          <a:sx n="81" d="100"/>
          <a:sy n="81" d="100"/>
        </p:scale>
        <p:origin x="15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15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25653" y="990032"/>
            <a:ext cx="4505643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0666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 </a:t>
            </a:r>
            <a:r>
              <a:rPr lang="en-GB" sz="10666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9: </a:t>
            </a:r>
            <a:r>
              <a:rPr lang="en-GB" sz="10666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/>
            </a:r>
            <a:br>
              <a:rPr lang="en-GB" sz="10666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</a:br>
            <a:r>
              <a:rPr lang="en-US" sz="107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 </a:t>
            </a:r>
            <a:r>
              <a:rPr lang="en-US" sz="10700" b="1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  <a:r>
              <a:rPr lang="en-US" sz="107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</a:t>
            </a:r>
            <a:r>
              <a:rPr lang="en-US" sz="10700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~</a:t>
            </a:r>
            <a:r>
              <a:rPr lang="en-GB" sz="10666" b="1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</a:t>
            </a:r>
            <a:endParaRPr sz="10666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1117003"/>
            <a:ext cx="2035273" cy="57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12" y="524128"/>
            <a:ext cx="4357116" cy="4886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3" y="1690688"/>
            <a:ext cx="4675275" cy="3589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" y="844296"/>
            <a:ext cx="1245311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5536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Bố đỡ bé.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8305800" cy="5105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24400" y="6324600"/>
            <a:ext cx="228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1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Phương tiện giao thông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04330"/>
            <a:ext cx="6593551" cy="50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429000"/>
            <a:ext cx="2952520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Tàu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dỡ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hàng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cảng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6186" y="2286001"/>
            <a:ext cx="33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6186" y="1757512"/>
            <a:ext cx="4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3188" y="5563001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7643" y="5562600"/>
            <a:ext cx="24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543800" cy="4900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876155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GB" sz="17000" dirty="0" smtClean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3" name="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52747" y="3786854"/>
            <a:ext cx="321398" cy="428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780098"/>
            <a:ext cx="82296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0" y="381000"/>
            <a:ext cx="8520760" cy="25764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0" y="3530600"/>
            <a:ext cx="3962400" cy="923330"/>
            <a:chOff x="4953000" y="3352800"/>
            <a:chExt cx="3962400" cy="923330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cỡ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dỡ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đỡ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3505200"/>
            <a:ext cx="4114800" cy="923330"/>
            <a:chOff x="304800" y="3352800"/>
            <a:chExt cx="411480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bờ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bở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cờ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ờ đê 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960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đỡ bé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22" y="1066800"/>
            <a:ext cx="2858280" cy="30723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" y="1066800"/>
            <a:ext cx="3145637" cy="30723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63" y="1068424"/>
            <a:ext cx="2959137" cy="3070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6576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cờ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20760" cy="2576404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304800" y="3352800"/>
            <a:ext cx="8610600" cy="923330"/>
            <a:chOff x="304800" y="3352800"/>
            <a:chExt cx="86106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bờ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bở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cờ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cỡ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dỡ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3352800"/>
              <a:ext cx="106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Arial-SGK-TV" pitchFamily="2" charset="0"/>
                  <a:ea typeface="Arial-Rounded" charset="-93"/>
                  <a:cs typeface="Arial-SGK-TV" pitchFamily="2" charset="0"/>
                </a:rPr>
                <a:t>đỡ</a:t>
              </a:r>
              <a:endParaRPr lang="vi-VN" sz="5400" dirty="0">
                <a:latin typeface="Arial-SGK-TV" pitchFamily="2" charset="0"/>
                <a:ea typeface="Arial-Rounded" charset="-93"/>
                <a:cs typeface="Arial-SGK-TV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ờ đê 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9203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đỡ bé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572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cờ</a:t>
            </a:r>
            <a:r>
              <a:rPr lang="en-US" sz="54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endParaRPr lang="en-US" sz="5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38555d3541945392e9cf99cc0719f78d3c5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52</Words>
  <Application>Microsoft Office PowerPoint</Application>
  <PresentationFormat>Trình chiếu Trên màn hình (4:3)</PresentationFormat>
  <Paragraphs>30</Paragraphs>
  <Slides>17</Slides>
  <Notes>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4" baseType="lpstr">
      <vt:lpstr>宋体</vt:lpstr>
      <vt:lpstr>Arial</vt:lpstr>
      <vt:lpstr>Arial-Rounded</vt:lpstr>
      <vt:lpstr>Arial-SGK-TV</vt:lpstr>
      <vt:lpstr>Calibri</vt:lpstr>
      <vt:lpstr>Times New Roman</vt:lpstr>
      <vt:lpstr>Office Theme</vt:lpstr>
      <vt:lpstr>BÀI 9:  Ơ ơ  ~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64</cp:revision>
  <dcterms:created xsi:type="dcterms:W3CDTF">2020-08-10T13:41:50Z</dcterms:created>
  <dcterms:modified xsi:type="dcterms:W3CDTF">2022-08-30T14:40:38Z</dcterms:modified>
</cp:coreProperties>
</file>