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8" r:id="rId3"/>
    <p:sldId id="313" r:id="rId4"/>
    <p:sldId id="289" r:id="rId5"/>
    <p:sldId id="309" r:id="rId6"/>
    <p:sldId id="302" r:id="rId7"/>
    <p:sldId id="303" r:id="rId8"/>
    <p:sldId id="310" r:id="rId9"/>
    <p:sldId id="314" r:id="rId10"/>
    <p:sldId id="304" r:id="rId11"/>
    <p:sldId id="306" r:id="rId12"/>
    <p:sldId id="312" r:id="rId13"/>
    <p:sldId id="298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72" y="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2023/9/14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0005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0819"/>
            <a:ext cx="5256584" cy="43212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1960" y="401191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56176" y="400600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51720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25904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54541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6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>
            <a:off x="3237969" y="711309"/>
            <a:ext cx="251558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>
            <a:off x="1619672" y="1851670"/>
            <a:ext cx="655272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Về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</a:t>
            </a:r>
            <a:endParaRPr lang="vi-VN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Xem trước 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Các số 6, 7, 8, 9, 10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(T1)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993D-4A5A-47E4-97D6-235A09F3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F6330-032B-4054-86E6-0F26BFDAE0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3479"/>
            <a:ext cx="8496944" cy="46805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5544616" cy="4133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6776" y="987573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2664" y="4227934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37195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2388" y="2453257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7784" y="2859782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9950" y="-1"/>
            <a:ext cx="6868753" cy="676369"/>
            <a:chOff x="233092" y="1444735"/>
            <a:chExt cx="6868753" cy="676369"/>
          </a:xfrm>
        </p:grpSpPr>
        <p:sp>
          <p:nvSpPr>
            <p:cNvPr id="4" name="TextBox 3"/>
            <p:cNvSpPr txBox="1"/>
            <p:nvPr/>
          </p:nvSpPr>
          <p:spPr>
            <a:xfrm>
              <a:off x="907732" y="1567475"/>
              <a:ext cx="6194113" cy="430887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Cho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9" y="1104033"/>
            <a:ext cx="4592103" cy="132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2" y="3147814"/>
            <a:ext cx="4600779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07" y="631916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75" y="2666933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795886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7984" y="185167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9103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46E5-B9FF-4EA7-B5D2-298C8B8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8189-E9CB-44B3-88CB-7253ACEA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E1583-FEBB-4D7E-93E7-CE6ED2981E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3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5147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0" y="1059582"/>
            <a:ext cx="5704037" cy="30243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95936" y="1779662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48064" y="1779662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101928" y="2845191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5292080" y="2845191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130</Words>
  <Application>Microsoft Office PowerPoint</Application>
  <PresentationFormat>On-screen Show (16:9)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190</cp:revision>
  <dcterms:created xsi:type="dcterms:W3CDTF">2014-04-01T16:27:38Z</dcterms:created>
  <dcterms:modified xsi:type="dcterms:W3CDTF">2023-09-14T13:43:34Z</dcterms:modified>
</cp:coreProperties>
</file>