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2"/>
  </p:notesMasterIdLst>
  <p:sldIdLst>
    <p:sldId id="265" r:id="rId3"/>
    <p:sldId id="257" r:id="rId4"/>
    <p:sldId id="259" r:id="rId5"/>
    <p:sldId id="266" r:id="rId6"/>
    <p:sldId id="268" r:id="rId7"/>
    <p:sldId id="272" r:id="rId8"/>
    <p:sldId id="273" r:id="rId9"/>
    <p:sldId id="274" r:id="rId10"/>
    <p:sldId id="275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4211960" y="91974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FAD19-B66C-44B5-A2F7-69907CB42A57}"/>
              </a:ext>
            </a:extLst>
          </p:cNvPr>
          <p:cNvSpPr txBox="1"/>
          <p:nvPr/>
        </p:nvSpPr>
        <p:spPr>
          <a:xfrm>
            <a:off x="4211960" y="13837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F4851-F918-40B4-8A3D-143DE4E151CC}"/>
              </a:ext>
            </a:extLst>
          </p:cNvPr>
          <p:cNvSpPr txBox="1"/>
          <p:nvPr/>
        </p:nvSpPr>
        <p:spPr>
          <a:xfrm>
            <a:off x="4283968" y="329183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22" y="-1632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512" y="89583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0230B1-E751-4955-AB84-9362E4C07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5413" r="4549" b="5473"/>
          <a:stretch/>
        </p:blipFill>
        <p:spPr>
          <a:xfrm>
            <a:off x="1075010" y="915566"/>
            <a:ext cx="5749695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35EE2-80E2-44A7-B860-1EA8ACFA10C4}"/>
              </a:ext>
            </a:extLst>
          </p:cNvPr>
          <p:cNvSpPr txBox="1"/>
          <p:nvPr/>
        </p:nvSpPr>
        <p:spPr>
          <a:xfrm>
            <a:off x="179512" y="40432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9C51-0AC6-4A2F-A8C0-35307FC7E3BA}"/>
              </a:ext>
            </a:extLst>
          </p:cNvPr>
          <p:cNvSpPr txBox="1"/>
          <p:nvPr/>
        </p:nvSpPr>
        <p:spPr>
          <a:xfrm>
            <a:off x="4211960" y="4043941"/>
            <a:ext cx="350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FE8D2-5D9D-4710-917E-49DD38A94491}"/>
              </a:ext>
            </a:extLst>
          </p:cNvPr>
          <p:cNvSpPr txBox="1"/>
          <p:nvPr/>
        </p:nvSpPr>
        <p:spPr>
          <a:xfrm>
            <a:off x="182729" y="40432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2121799" y="4515966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2125336" y="3898493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70524-0799-4042-ABCC-5BA51A4CD56A}"/>
              </a:ext>
            </a:extLst>
          </p:cNvPr>
          <p:cNvSpPr txBox="1"/>
          <p:nvPr/>
        </p:nvSpPr>
        <p:spPr>
          <a:xfrm>
            <a:off x="2121799" y="3887861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14177" y="483518"/>
            <a:ext cx="4896544" cy="3554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81499-7FD6-4A1D-81A1-1964010BA25F}"/>
              </a:ext>
            </a:extLst>
          </p:cNvPr>
          <p:cNvSpPr txBox="1"/>
          <p:nvPr/>
        </p:nvSpPr>
        <p:spPr>
          <a:xfrm>
            <a:off x="4909007" y="771550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2F9F4-A1AE-476A-9A4D-59ED5D6CF930}"/>
              </a:ext>
            </a:extLst>
          </p:cNvPr>
          <p:cNvSpPr txBox="1"/>
          <p:nvPr/>
        </p:nvSpPr>
        <p:spPr>
          <a:xfrm>
            <a:off x="4942735" y="1347614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14893-621B-404D-AC8C-2C34B024ED09}"/>
              </a:ext>
            </a:extLst>
          </p:cNvPr>
          <p:cNvSpPr txBox="1"/>
          <p:nvPr/>
        </p:nvSpPr>
        <p:spPr>
          <a:xfrm>
            <a:off x="4942735" y="1940406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8C3D6-4530-4052-AAFB-C62541E9B983}"/>
              </a:ext>
            </a:extLst>
          </p:cNvPr>
          <p:cNvSpPr txBox="1"/>
          <p:nvPr/>
        </p:nvSpPr>
        <p:spPr>
          <a:xfrm>
            <a:off x="4937359" y="1351951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5566"/>
            <a:ext cx="5085387" cy="35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9542"/>
            <a:ext cx="5057408" cy="35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1510"/>
            <a:ext cx="5612457" cy="42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9582"/>
            <a:ext cx="4498904" cy="3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12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140</Words>
  <Application>Microsoft Macintosh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Arial</vt:lpstr>
      <vt:lpstr>Calibri</vt:lpstr>
      <vt:lpstr>Constantia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xuanhieupd</cp:lastModifiedBy>
  <cp:revision>128</cp:revision>
  <dcterms:created xsi:type="dcterms:W3CDTF">2014-04-01T16:27:38Z</dcterms:created>
  <dcterms:modified xsi:type="dcterms:W3CDTF">2025-09-15T05:25:43Z</dcterms:modified>
</cp:coreProperties>
</file>