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sldIdLst>
    <p:sldId id="265" r:id="rId2"/>
    <p:sldId id="266" r:id="rId3"/>
    <p:sldId id="269" r:id="rId4"/>
    <p:sldId id="270" r:id="rId5"/>
    <p:sldId id="271" r:id="rId6"/>
    <p:sldId id="277" r:id="rId7"/>
    <p:sldId id="282" r:id="rId8"/>
    <p:sldId id="278" r:id="rId9"/>
    <p:sldId id="280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 autoAdjust="0"/>
    <p:restoredTop sz="94694"/>
  </p:normalViewPr>
  <p:slideViewPr>
    <p:cSldViewPr>
      <p:cViewPr varScale="1">
        <p:scale>
          <a:sx n="161" d="100"/>
          <a:sy n="161" d="100"/>
        </p:scale>
        <p:origin x="968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3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355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9/15/25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4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8194678-FC60-4468-89C6-C3339EB0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656" y="1923678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맑은 고딕" pitchFamily="50" charset="-127"/>
                <a:cs typeface="Arial" pitchFamily="34" charset="0"/>
              </a:rPr>
              <a:t>LUYỆN TẬP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5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614464" y="4337046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644592" y="3513062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ổ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2A666E-B376-4D04-AE5D-27D3545896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r="18301"/>
          <a:stretch/>
        </p:blipFill>
        <p:spPr>
          <a:xfrm>
            <a:off x="2483768" y="136529"/>
            <a:ext cx="3600399" cy="32918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B23D2B-7FC0-4333-8F63-3BBF4761F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4" y="3522740"/>
            <a:ext cx="479422" cy="461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C124E7-04FC-46EA-A8F6-931673747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2680106" y="3435845"/>
            <a:ext cx="1139967" cy="57606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24919C-8EE2-40F3-B3D5-362CD15E6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359" y="4299941"/>
            <a:ext cx="479422" cy="46166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76B4C1-5404-48BD-8956-EC0C8515BC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2" b="69519"/>
          <a:stretch/>
        </p:blipFill>
        <p:spPr>
          <a:xfrm>
            <a:off x="4792373" y="4185543"/>
            <a:ext cx="1139967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619672" y="3579862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nấm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hay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691680" y="429994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691680" y="3543035"/>
            <a:ext cx="482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0593B-556F-42C6-9135-236005C76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7251" r="8291"/>
          <a:stretch/>
        </p:blipFill>
        <p:spPr>
          <a:xfrm>
            <a:off x="1475656" y="540646"/>
            <a:ext cx="4468160" cy="27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>
            <a:extLst>
              <a:ext uri="{FF2B5EF4-FFF2-40B4-BE49-F238E27FC236}">
                <a16:creationId xmlns:a16="http://schemas.microsoft.com/office/drawing/2014/main" id="{6A3BF37E-C4ED-4089-A65B-8DEA551B1E0F}"/>
              </a:ext>
            </a:extLst>
          </p:cNvPr>
          <p:cNvSpPr/>
          <p:nvPr/>
        </p:nvSpPr>
        <p:spPr>
          <a:xfrm>
            <a:off x="4623817" y="3875664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4572000" y="938867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111955"/>
            <a:ext cx="6719114" cy="769441"/>
            <a:chOff x="827584" y="1472221"/>
            <a:chExt cx="6719114" cy="76944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472221"/>
              <a:ext cx="60350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Cho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cà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rốt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B3324E-FD27-4017-8EFD-2A1A28491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6" y="1110892"/>
            <a:ext cx="2599316" cy="1470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D410CA-2748-402D-8EEB-7839EAF32048}"/>
              </a:ext>
            </a:extLst>
          </p:cNvPr>
          <p:cNvSpPr txBox="1"/>
          <p:nvPr/>
        </p:nvSpPr>
        <p:spPr>
          <a:xfrm>
            <a:off x="372027" y="751038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7E8A3-C83D-4C14-8469-F2341745A33C}"/>
              </a:ext>
            </a:extLst>
          </p:cNvPr>
          <p:cNvSpPr txBox="1"/>
          <p:nvPr/>
        </p:nvSpPr>
        <p:spPr>
          <a:xfrm>
            <a:off x="336885" y="2746669"/>
            <a:ext cx="482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66C658-0F7A-4C6D-BB0E-813C401B0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73" y="3107677"/>
            <a:ext cx="2418282" cy="13684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0DCECB-5748-45D3-82EF-80A778C45736}"/>
              </a:ext>
            </a:extLst>
          </p:cNvPr>
          <p:cNvSpPr txBox="1"/>
          <p:nvPr/>
        </p:nvSpPr>
        <p:spPr>
          <a:xfrm>
            <a:off x="4712601" y="950573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F59E03-02D9-41AE-A90E-E8AF5C2F5C33}"/>
              </a:ext>
            </a:extLst>
          </p:cNvPr>
          <p:cNvSpPr txBox="1"/>
          <p:nvPr/>
        </p:nvSpPr>
        <p:spPr>
          <a:xfrm>
            <a:off x="4732029" y="1586965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EEFEB8-C853-4612-81B5-EDC53C2C32C9}"/>
              </a:ext>
            </a:extLst>
          </p:cNvPr>
          <p:cNvSpPr txBox="1"/>
          <p:nvPr/>
        </p:nvSpPr>
        <p:spPr>
          <a:xfrm>
            <a:off x="4680874" y="3176594"/>
            <a:ext cx="478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0E0FE1-1550-4E7C-9EA3-AE62EA60D8CB}"/>
              </a:ext>
            </a:extLst>
          </p:cNvPr>
          <p:cNvSpPr txBox="1"/>
          <p:nvPr/>
        </p:nvSpPr>
        <p:spPr>
          <a:xfrm>
            <a:off x="4732029" y="3895274"/>
            <a:ext cx="62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14E3097-E5A4-4ED0-B60A-D5766CEE5A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127873" y="683513"/>
            <a:ext cx="900991" cy="6114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05BAFED-5591-4A49-89EA-694AE966E5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73" b="46140"/>
          <a:stretch/>
        </p:blipFill>
        <p:spPr>
          <a:xfrm>
            <a:off x="5354984" y="3735995"/>
            <a:ext cx="900991" cy="6114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BDB7F2-F8D7-41C2-ADDD-4BDC749C54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17" b="32556"/>
          <a:stretch/>
        </p:blipFill>
        <p:spPr>
          <a:xfrm>
            <a:off x="5191540" y="1370886"/>
            <a:ext cx="1479416" cy="6114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37A18B8-896E-4D47-B513-404DCA35D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831" b="49467"/>
          <a:stretch/>
        </p:blipFill>
        <p:spPr>
          <a:xfrm>
            <a:off x="5066106" y="2938846"/>
            <a:ext cx="637610" cy="6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97B47803-29C9-420B-B502-BDE1679A4361}"/>
              </a:ext>
            </a:extLst>
          </p:cNvPr>
          <p:cNvSpPr/>
          <p:nvPr/>
        </p:nvSpPr>
        <p:spPr>
          <a:xfrm>
            <a:off x="1134001" y="3226086"/>
            <a:ext cx="504056" cy="424561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DDA79-4675-46B2-B0E9-B93A1AB6BA26}"/>
              </a:ext>
            </a:extLst>
          </p:cNvPr>
          <p:cNvGrpSpPr/>
          <p:nvPr/>
        </p:nvGrpSpPr>
        <p:grpSpPr>
          <a:xfrm>
            <a:off x="118478" y="-92546"/>
            <a:ext cx="6719114" cy="576064"/>
            <a:chOff x="827584" y="1491630"/>
            <a:chExt cx="6719114" cy="5760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302CB66-C1AF-44D1-81DB-920F16136F81}"/>
                </a:ext>
              </a:extLst>
            </p:cNvPr>
            <p:cNvSpPr/>
            <p:nvPr/>
          </p:nvSpPr>
          <p:spPr>
            <a:xfrm>
              <a:off x="827584" y="1491630"/>
              <a:ext cx="684077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1203F-5212-4D52-A1CB-C60EC3D7FE47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4CEFC0B-FA83-4BC2-A8EF-4A55EE612BAD}"/>
              </a:ext>
            </a:extLst>
          </p:cNvPr>
          <p:cNvSpPr txBox="1"/>
          <p:nvPr/>
        </p:nvSpPr>
        <p:spPr>
          <a:xfrm>
            <a:off x="1187624" y="3662532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66559-AE6E-4AF7-80B4-F5AB3169EE10}"/>
              </a:ext>
            </a:extLst>
          </p:cNvPr>
          <p:cNvSpPr txBox="1"/>
          <p:nvPr/>
        </p:nvSpPr>
        <p:spPr>
          <a:xfrm>
            <a:off x="1187624" y="319647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D3A19-2151-4A2D-A836-1DD2E1637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16603"/>
            <a:ext cx="4417352" cy="24997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B1BC46-23B4-4933-98B5-827E2EA2E57A}"/>
              </a:ext>
            </a:extLst>
          </p:cNvPr>
          <p:cNvSpPr txBox="1"/>
          <p:nvPr/>
        </p:nvSpPr>
        <p:spPr>
          <a:xfrm>
            <a:off x="1214318" y="4176709"/>
            <a:ext cx="496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179512" y="32200"/>
            <a:ext cx="2592288" cy="86409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148"/>
            <a:ext cx="4968552" cy="2718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003798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A. Số thuyền nhiều hơn số con chim.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746525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B. Số con chim nhiều hơn số thuyền.</a:t>
            </a:r>
          </a:p>
        </p:txBody>
      </p:sp>
      <p:sp>
        <p:nvSpPr>
          <p:cNvPr id="7" name="Oval 6"/>
          <p:cNvSpPr/>
          <p:nvPr/>
        </p:nvSpPr>
        <p:spPr>
          <a:xfrm>
            <a:off x="395536" y="3746525"/>
            <a:ext cx="576064" cy="742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70" y="1131888"/>
            <a:ext cx="796323" cy="460375"/>
          </a:xfrm>
        </p:spPr>
      </p:pic>
      <p:pic>
        <p:nvPicPr>
          <p:cNvPr id="3" name="Content Placeholder 2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" y="0"/>
            <a:ext cx="6819048" cy="2355726"/>
          </a:xfrm>
        </p:spPr>
      </p:pic>
      <p:sp>
        <p:nvSpPr>
          <p:cNvPr id="6" name="TextBox 5"/>
          <p:cNvSpPr txBox="1"/>
          <p:nvPr/>
        </p:nvSpPr>
        <p:spPr>
          <a:xfrm>
            <a:off x="251520" y="2787774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A. Số ô tô tải nhiều hơn số ô tô con.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536" y="372387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B. Số ô tô con nhiều hơn số ô tô tải.</a:t>
            </a:r>
          </a:p>
        </p:txBody>
      </p:sp>
      <p:sp>
        <p:nvSpPr>
          <p:cNvPr id="8" name="Oval 7"/>
          <p:cNvSpPr/>
          <p:nvPr/>
        </p:nvSpPr>
        <p:spPr>
          <a:xfrm>
            <a:off x="252536" y="2814488"/>
            <a:ext cx="576064" cy="742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470"/>
            <a:ext cx="5472608" cy="3096344"/>
          </a:xfrm>
        </p:spPr>
      </p:pic>
      <p:sp>
        <p:nvSpPr>
          <p:cNvPr id="3" name="TextBox 2"/>
          <p:cNvSpPr txBox="1"/>
          <p:nvPr/>
        </p:nvSpPr>
        <p:spPr>
          <a:xfrm>
            <a:off x="1475656" y="3291830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A. Số mũ nhiều hơn số bạn nhỏ.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4034557"/>
            <a:ext cx="7668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B. Số bạn nhỏ nhiều hơn số mũ.</a:t>
            </a:r>
          </a:p>
        </p:txBody>
      </p:sp>
      <p:sp>
        <p:nvSpPr>
          <p:cNvPr id="7" name="Oval 6"/>
          <p:cNvSpPr/>
          <p:nvPr/>
        </p:nvSpPr>
        <p:spPr>
          <a:xfrm>
            <a:off x="1475656" y="4061271"/>
            <a:ext cx="576064" cy="742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5" y="36149"/>
            <a:ext cx="5432989" cy="2679617"/>
          </a:xfrm>
        </p:spPr>
      </p:pic>
      <p:sp>
        <p:nvSpPr>
          <p:cNvPr id="6" name="TextBox 5"/>
          <p:cNvSpPr txBox="1"/>
          <p:nvPr/>
        </p:nvSpPr>
        <p:spPr>
          <a:xfrm>
            <a:off x="251520" y="2787774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A. Số ngôi sao nhiều hơn số quả bóng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536" y="372387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B. Số quả bóng nhiều hơn số ngôi sao.</a:t>
            </a:r>
          </a:p>
        </p:txBody>
      </p:sp>
      <p:sp>
        <p:nvSpPr>
          <p:cNvPr id="8" name="Oval 7"/>
          <p:cNvSpPr/>
          <p:nvPr/>
        </p:nvSpPr>
        <p:spPr>
          <a:xfrm>
            <a:off x="252536" y="2814488"/>
            <a:ext cx="576064" cy="742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3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</TotalTime>
  <Words>222</Words>
  <Application>Microsoft Macintosh PowerPoint</Application>
  <PresentationFormat>On-screen Show (16:9)</PresentationFormat>
  <Paragraphs>36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Calibri</vt:lpstr>
      <vt:lpstr>Constantia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xuanhieupd</cp:lastModifiedBy>
  <cp:revision>145</cp:revision>
  <dcterms:created xsi:type="dcterms:W3CDTF">2014-04-01T16:27:38Z</dcterms:created>
  <dcterms:modified xsi:type="dcterms:W3CDTF">2025-09-15T05:28:19Z</dcterms:modified>
</cp:coreProperties>
</file>