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4"/>
  </p:notesMasterIdLst>
  <p:sldIdLst>
    <p:sldId id="271" r:id="rId2"/>
    <p:sldId id="292" r:id="rId3"/>
    <p:sldId id="299" r:id="rId4"/>
    <p:sldId id="300" r:id="rId5"/>
    <p:sldId id="316" r:id="rId6"/>
    <p:sldId id="317" r:id="rId7"/>
    <p:sldId id="310" r:id="rId8"/>
    <p:sldId id="318" r:id="rId9"/>
    <p:sldId id="319" r:id="rId10"/>
    <p:sldId id="320" r:id="rId11"/>
    <p:sldId id="315" r:id="rId12"/>
    <p:sldId id="306" r:id="rId13"/>
  </p:sldIdLst>
  <p:sldSz cx="9144000" cy="6858000" type="screen4x3"/>
  <p:notesSz cx="6858000" cy="9144000"/>
  <p:defaultTextStyle>
    <a:defPPr>
      <a:defRPr lang="zh-CN"/>
    </a:defPPr>
    <a:lvl1pPr algn="l" rtl="0" fontAlgn="base">
      <a:spcBef>
        <a:spcPct val="0"/>
      </a:spcBef>
      <a:spcAft>
        <a:spcPct val="0"/>
      </a:spcAft>
      <a:defRPr kern="1200">
        <a:solidFill>
          <a:srgbClr val="000000"/>
        </a:solidFill>
        <a:latin typeface="Verdana" panose="020B0604030504040204" pitchFamily="34" charset="0"/>
        <a:ea typeface="+mn-ea"/>
        <a:cs typeface="+mn-cs"/>
        <a:sym typeface="Verdana" panose="020B060403050404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rgbClr val="000000"/>
        </a:solidFill>
        <a:latin typeface="Verdana" panose="020B0604030504040204" pitchFamily="34" charset="0"/>
        <a:ea typeface="+mn-ea"/>
        <a:cs typeface="+mn-cs"/>
        <a:sym typeface="Verdana" panose="020B060403050404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rgbClr val="000000"/>
        </a:solidFill>
        <a:latin typeface="Verdana" panose="020B0604030504040204" pitchFamily="34" charset="0"/>
        <a:ea typeface="+mn-ea"/>
        <a:cs typeface="+mn-cs"/>
        <a:sym typeface="Verdana" panose="020B060403050404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rgbClr val="000000"/>
        </a:solidFill>
        <a:latin typeface="Verdana" panose="020B0604030504040204" pitchFamily="34" charset="0"/>
        <a:ea typeface="+mn-ea"/>
        <a:cs typeface="+mn-cs"/>
        <a:sym typeface="Verdana" panose="020B060403050404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rgbClr val="000000"/>
        </a:solidFill>
        <a:latin typeface="Verdana" panose="020B0604030504040204" pitchFamily="34" charset="0"/>
        <a:ea typeface="+mn-ea"/>
        <a:cs typeface="+mn-cs"/>
        <a:sym typeface="Verdana" panose="020B0604030504040204" pitchFamily="34" charset="0"/>
      </a:defRPr>
    </a:lvl5pPr>
    <a:lvl6pPr marL="2286000" algn="l" defTabSz="914400" rtl="0" eaLnBrk="1" latinLnBrk="0" hangingPunct="1">
      <a:defRPr kern="1200">
        <a:solidFill>
          <a:srgbClr val="000000"/>
        </a:solidFill>
        <a:latin typeface="Verdana" panose="020B0604030504040204" pitchFamily="34" charset="0"/>
        <a:ea typeface="+mn-ea"/>
        <a:cs typeface="+mn-cs"/>
        <a:sym typeface="Verdana" panose="020B0604030504040204" pitchFamily="34" charset="0"/>
      </a:defRPr>
    </a:lvl6pPr>
    <a:lvl7pPr marL="2743200" algn="l" defTabSz="914400" rtl="0" eaLnBrk="1" latinLnBrk="0" hangingPunct="1">
      <a:defRPr kern="1200">
        <a:solidFill>
          <a:srgbClr val="000000"/>
        </a:solidFill>
        <a:latin typeface="Verdana" panose="020B0604030504040204" pitchFamily="34" charset="0"/>
        <a:ea typeface="+mn-ea"/>
        <a:cs typeface="+mn-cs"/>
        <a:sym typeface="Verdana" panose="020B0604030504040204" pitchFamily="34" charset="0"/>
      </a:defRPr>
    </a:lvl7pPr>
    <a:lvl8pPr marL="3200400" algn="l" defTabSz="914400" rtl="0" eaLnBrk="1" latinLnBrk="0" hangingPunct="1">
      <a:defRPr kern="1200">
        <a:solidFill>
          <a:srgbClr val="000000"/>
        </a:solidFill>
        <a:latin typeface="Verdana" panose="020B0604030504040204" pitchFamily="34" charset="0"/>
        <a:ea typeface="+mn-ea"/>
        <a:cs typeface="+mn-cs"/>
        <a:sym typeface="Verdana" panose="020B0604030504040204" pitchFamily="34" charset="0"/>
      </a:defRPr>
    </a:lvl8pPr>
    <a:lvl9pPr marL="3657600" algn="l" defTabSz="914400" rtl="0" eaLnBrk="1" latinLnBrk="0" hangingPunct="1">
      <a:defRPr kern="1200">
        <a:solidFill>
          <a:srgbClr val="000000"/>
        </a:solidFill>
        <a:latin typeface="Verdana" panose="020B0604030504040204" pitchFamily="34" charset="0"/>
        <a:ea typeface="+mn-ea"/>
        <a:cs typeface="+mn-cs"/>
        <a:sym typeface="Verdana" panose="020B060403050404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99"/>
    <a:srgbClr val="FFFF00"/>
    <a:srgbClr val="E6E6E6"/>
    <a:srgbClr val="FCE4F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327" autoAdjust="0"/>
    <p:restoredTop sz="94737" autoAdjust="0"/>
  </p:normalViewPr>
  <p:slideViewPr>
    <p:cSldViewPr>
      <p:cViewPr varScale="1">
        <p:scale>
          <a:sx n="69" d="100"/>
          <a:sy n="69" d="100"/>
        </p:scale>
        <p:origin x="528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9111" name="Rectangle 429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en-US"/>
          </a:p>
        </p:txBody>
      </p:sp>
      <p:sp>
        <p:nvSpPr>
          <p:cNvPr id="1049112" name="Rectangle 430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 altLang="en-US"/>
          </a:p>
        </p:txBody>
      </p:sp>
      <p:sp>
        <p:nvSpPr>
          <p:cNvPr id="1049113" name="Rectangle 431"/>
          <p:cNvSpPr>
            <a:spLocks noGrp="1" noRot="1" noChangeAspec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49114" name="Rectangle 432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>
                <a:sym typeface="Verdana" panose="020B0604030504040204" pitchFamily="34" charset="0"/>
              </a:rPr>
              <a:t>Click to edit Master text styles</a:t>
            </a:r>
          </a:p>
          <a:p>
            <a:pPr lvl="1"/>
            <a:r>
              <a:rPr lang="en-US" altLang="en-US">
                <a:sym typeface="Verdana" panose="020B0604030504040204" pitchFamily="34" charset="0"/>
              </a:rPr>
              <a:t>Second level</a:t>
            </a:r>
          </a:p>
          <a:p>
            <a:pPr lvl="2"/>
            <a:r>
              <a:rPr lang="en-US" altLang="en-US">
                <a:sym typeface="Verdana" panose="020B0604030504040204" pitchFamily="34" charset="0"/>
              </a:rPr>
              <a:t>Third level</a:t>
            </a:r>
          </a:p>
          <a:p>
            <a:pPr lvl="3"/>
            <a:r>
              <a:rPr lang="en-US" altLang="en-US">
                <a:sym typeface="Verdana" panose="020B0604030504040204" pitchFamily="34" charset="0"/>
              </a:rPr>
              <a:t>Fourth level</a:t>
            </a:r>
          </a:p>
          <a:p>
            <a:pPr lvl="4"/>
            <a:r>
              <a:rPr lang="en-US" altLang="en-US">
                <a:sym typeface="Verdana" panose="020B0604030504040204" pitchFamily="34" charset="0"/>
              </a:rPr>
              <a:t>Fifth level</a:t>
            </a:r>
          </a:p>
        </p:txBody>
      </p:sp>
      <p:sp>
        <p:nvSpPr>
          <p:cNvPr id="1049115" name="Rectangle 433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en-US"/>
          </a:p>
        </p:txBody>
      </p:sp>
      <p:sp>
        <p:nvSpPr>
          <p:cNvPr id="1049116" name="Rectangle 434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071FA3EF-D8E7-4C62-9B0B-135EE5951CEE}" type="slidenum">
              <a:rPr lang="en-US" altLang="en-US"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rgbClr val="000000"/>
        </a:solidFill>
        <a:latin typeface="Verdana" panose="020B0604030504040204" pitchFamily="34" charset="0"/>
        <a:ea typeface="+mn-ea"/>
        <a:cs typeface="+mn-cs"/>
        <a:sym typeface="Verdana" panose="020B0604030504040204" pitchFamily="34" charset="0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rgbClr val="000000"/>
        </a:solidFill>
        <a:latin typeface="Verdana" panose="020B0604030504040204" pitchFamily="34" charset="0"/>
        <a:ea typeface="+mn-ea"/>
        <a:cs typeface="+mn-cs"/>
        <a:sym typeface="Verdana" panose="020B0604030504040204" pitchFamily="34" charset="0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rgbClr val="000000"/>
        </a:solidFill>
        <a:latin typeface="Verdana" panose="020B0604030504040204" pitchFamily="34" charset="0"/>
        <a:ea typeface="+mn-ea"/>
        <a:cs typeface="+mn-cs"/>
        <a:sym typeface="Verdana" panose="020B0604030504040204" pitchFamily="34" charset="0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rgbClr val="000000"/>
        </a:solidFill>
        <a:latin typeface="Verdana" panose="020B0604030504040204" pitchFamily="34" charset="0"/>
        <a:ea typeface="+mn-ea"/>
        <a:cs typeface="+mn-cs"/>
        <a:sym typeface="Verdana" panose="020B0604030504040204" pitchFamily="34" charset="0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rgbClr val="000000"/>
        </a:solidFill>
        <a:latin typeface="Verdana" panose="020B0604030504040204" pitchFamily="34" charset="0"/>
        <a:ea typeface="+mn-ea"/>
        <a:cs typeface="+mn-cs"/>
        <a:sym typeface="Verdana" panose="020B0604030504040204" pitchFamily="34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26" name="Rectangle 434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0077D0D2-210B-4402-82DF-BB6CAD699FB3}" type="slidenum">
              <a:rPr lang="en-US" altLang="en-US"/>
              <a:t>1</a:t>
            </a:fld>
            <a:endParaRPr lang="en-US" altLang="en-US"/>
          </a:p>
        </p:txBody>
      </p:sp>
      <p:sp>
        <p:nvSpPr>
          <p:cNvPr id="1048627" name="Rectangle 444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</p:spPr>
      </p:sp>
      <p:sp>
        <p:nvSpPr>
          <p:cNvPr id="1048628" name="Rectangle 446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</p:spPr>
        <p:txBody>
          <a:bodyPr/>
          <a:lstStyle/>
          <a:p>
            <a:r>
              <a:rPr lang="en-US" altLang="en-US"/>
              <a:t>thoa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9061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049062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04906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104906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104906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755AB-C565-4C10-BE91-524C0ABE3901}" type="slidenum">
              <a:rPr lang="en-US" altLang="en-US"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908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049082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4908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104908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104908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73E50-D4A4-4CC2-977E-9F5AA27C37A3}" type="slidenum">
              <a:rPr lang="en-US" altLang="en-US"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9070" name="Vertical Title 1"/>
          <p:cNvSpPr>
            <a:spLocks noGrp="1"/>
          </p:cNvSpPr>
          <p:nvPr>
            <p:ph type="title" orient="vert"/>
          </p:nvPr>
        </p:nvSpPr>
        <p:spPr>
          <a:xfrm>
            <a:off x="6457950" y="152400"/>
            <a:ext cx="1924050" cy="5334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049071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152400"/>
            <a:ext cx="5619750" cy="53340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4907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104907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104907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132692-B6C9-4E9B-B083-09DFB78E0C30}" type="slidenum">
              <a:rPr lang="en-US" altLang="en-US"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90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04890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48910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1048911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1048912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19030B-5512-4AAF-9B44-C55C5BB775D3}" type="slidenum">
              <a:rPr lang="en-US" altLang="en-US"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9086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049087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49088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1049089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104909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2B6044-91E2-41CB-A5C7-709348BC5245}" type="slidenum">
              <a:rPr lang="en-US" altLang="en-US"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909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049092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828800"/>
            <a:ext cx="3771900" cy="3657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49093" name="Content Placeholder 3"/>
          <p:cNvSpPr>
            <a:spLocks noGrp="1"/>
          </p:cNvSpPr>
          <p:nvPr>
            <p:ph sz="half" idx="2"/>
          </p:nvPr>
        </p:nvSpPr>
        <p:spPr>
          <a:xfrm>
            <a:off x="4610100" y="1828800"/>
            <a:ext cx="3771900" cy="3657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49094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104909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104909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ED40B5-AB9D-4761-BF4B-08B67E636D45}" type="slidenum">
              <a:rPr lang="en-US" altLang="en-US"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9097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049098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49099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49100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49101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49102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1049103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1049104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D2CDC-6EB0-43F2-A373-A62581A0B8F2}" type="slidenum">
              <a:rPr lang="en-US" altLang="en-US"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90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04906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1049068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1049069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19502-5B98-44D2-9918-B8BBD6DE8EA1}" type="slidenum">
              <a:rPr lang="en-US" altLang="en-US"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19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1048620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1048621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9216C6-93A8-4834-919E-65EC1955D2C9}" type="slidenum">
              <a:rPr lang="en-US" altLang="en-US"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9105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049106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49107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49108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1049109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1049110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9E18E-08B2-47E8-8184-28C3442D849D}" type="slidenum">
              <a:rPr lang="en-US" altLang="en-US"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9075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049076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1049077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49078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1049079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1049080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8AC72-52E4-4BF8-8DA4-28BF7CE8622F}" type="slidenum">
              <a:rPr lang="en-US" altLang="en-US"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76" name="Freeform 1024"/>
          <p:cNvSpPr>
            <a:spLocks noChangeArrowheads="1"/>
          </p:cNvSpPr>
          <p:nvPr/>
        </p:nvSpPr>
        <p:spPr bwMode="auto">
          <a:xfrm rot="18427436">
            <a:off x="7777957" y="-15081"/>
            <a:ext cx="1162050" cy="2084387"/>
          </a:xfrm>
          <a:custGeom>
            <a:avLst/>
            <a:gdLst>
              <a:gd name="T0" fmla="*/ 2903 w 2903"/>
              <a:gd name="T1" fmla="*/ 433 h 3686"/>
              <a:gd name="T2" fmla="*/ 2565 w 2903"/>
              <a:gd name="T3" fmla="*/ 80 h 3686"/>
              <a:gd name="T4" fmla="*/ 2241 w 2903"/>
              <a:gd name="T5" fmla="*/ 0 h 3686"/>
              <a:gd name="T6" fmla="*/ 110 w 2903"/>
              <a:gd name="T7" fmla="*/ 2811 h 3686"/>
              <a:gd name="T8" fmla="*/ 110 w 2903"/>
              <a:gd name="T9" fmla="*/ 3228 h 3686"/>
              <a:gd name="T10" fmla="*/ 0 w 2903"/>
              <a:gd name="T11" fmla="*/ 3631 h 3686"/>
              <a:gd name="T12" fmla="*/ 72 w 2903"/>
              <a:gd name="T13" fmla="*/ 3686 h 3686"/>
              <a:gd name="T14" fmla="*/ 441 w 2903"/>
              <a:gd name="T15" fmla="*/ 3355 h 3686"/>
              <a:gd name="T16" fmla="*/ 740 w 2903"/>
              <a:gd name="T17" fmla="*/ 3228 h 3686"/>
              <a:gd name="T18" fmla="*/ 2903 w 2903"/>
              <a:gd name="T19" fmla="*/ 433 h 3686"/>
              <a:gd name="T20" fmla="*/ 2903 w 2903"/>
              <a:gd name="T21" fmla="*/ 433 h 368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2903" h="3686">
                <a:moveTo>
                  <a:pt x="2903" y="433"/>
                </a:moveTo>
                <a:lnTo>
                  <a:pt x="2565" y="80"/>
                </a:lnTo>
                <a:lnTo>
                  <a:pt x="2241" y="0"/>
                </a:lnTo>
                <a:lnTo>
                  <a:pt x="110" y="2811"/>
                </a:lnTo>
                <a:lnTo>
                  <a:pt x="110" y="3228"/>
                </a:lnTo>
                <a:lnTo>
                  <a:pt x="0" y="3631"/>
                </a:lnTo>
                <a:lnTo>
                  <a:pt x="72" y="3686"/>
                </a:lnTo>
                <a:lnTo>
                  <a:pt x="441" y="3355"/>
                </a:lnTo>
                <a:lnTo>
                  <a:pt x="740" y="3228"/>
                </a:lnTo>
                <a:lnTo>
                  <a:pt x="2903" y="433"/>
                </a:lnTo>
              </a:path>
            </a:pathLst>
          </a:custGeom>
          <a:solidFill>
            <a:srgbClr val="FFFFFF"/>
          </a:solidFill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1048577" name="Rectangle 1025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152400"/>
            <a:ext cx="6870700" cy="1600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>
                <a:sym typeface="Verdana" panose="020B0604030504040204" pitchFamily="34" charset="0"/>
              </a:rPr>
              <a:t>Click to edit Master title style</a:t>
            </a:r>
          </a:p>
        </p:txBody>
      </p:sp>
      <p:sp>
        <p:nvSpPr>
          <p:cNvPr id="1048578" name="Rectangle 1026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828800"/>
            <a:ext cx="7696200" cy="36576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>
                <a:sym typeface="Verdana" panose="020B0604030504040204" pitchFamily="34" charset="0"/>
              </a:rPr>
              <a:t>Click to edit Master text styles</a:t>
            </a:r>
          </a:p>
          <a:p>
            <a:pPr lvl="1"/>
            <a:r>
              <a:rPr lang="en-US" altLang="en-US">
                <a:sym typeface="Verdana" panose="020B0604030504040204" pitchFamily="34" charset="0"/>
              </a:rPr>
              <a:t>Second level</a:t>
            </a:r>
          </a:p>
          <a:p>
            <a:pPr lvl="2"/>
            <a:r>
              <a:rPr lang="en-US" altLang="en-US">
                <a:sym typeface="Verdana" panose="020B0604030504040204" pitchFamily="34" charset="0"/>
              </a:rPr>
              <a:t>Third level</a:t>
            </a:r>
          </a:p>
          <a:p>
            <a:pPr lvl="3"/>
            <a:r>
              <a:rPr lang="en-US" altLang="en-US">
                <a:sym typeface="Verdana" panose="020B0604030504040204" pitchFamily="34" charset="0"/>
              </a:rPr>
              <a:t>Fourth level</a:t>
            </a:r>
          </a:p>
          <a:p>
            <a:pPr lvl="4"/>
            <a:r>
              <a:rPr lang="en-US" altLang="en-US">
                <a:sym typeface="Verdana" panose="020B0604030504040204" pitchFamily="34" charset="0"/>
              </a:rPr>
              <a:t>Fifth level</a:t>
            </a:r>
          </a:p>
        </p:txBody>
      </p:sp>
      <p:sp>
        <p:nvSpPr>
          <p:cNvPr id="1048579" name="Rectangle 102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3716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b="1" i="1">
                <a:latin typeface="+mn-lt"/>
              </a:defRPr>
            </a:lvl1pPr>
          </a:lstStyle>
          <a:p>
            <a:endParaRPr lang="en-US" altLang="en-US"/>
          </a:p>
        </p:txBody>
      </p:sp>
      <p:sp>
        <p:nvSpPr>
          <p:cNvPr id="1048580" name="Rectangle 102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560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b="1" i="1">
                <a:latin typeface="+mn-lt"/>
              </a:defRPr>
            </a:lvl1pPr>
          </a:lstStyle>
          <a:p>
            <a:endParaRPr lang="en-US" altLang="en-US"/>
          </a:p>
        </p:txBody>
      </p:sp>
      <p:sp>
        <p:nvSpPr>
          <p:cNvPr id="1048581" name="Rectangle 102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183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="1" i="1">
                <a:latin typeface="+mn-lt"/>
              </a:defRPr>
            </a:lvl1pPr>
          </a:lstStyle>
          <a:p>
            <a:fld id="{A9411246-B5C6-4A38-9656-765EB7AC479C}" type="slidenum">
              <a:rPr lang="en-US" altLang="en-US"/>
              <a:t>‹#›</a:t>
            </a:fld>
            <a:endParaRPr lang="en-US" altLang="en-US"/>
          </a:p>
        </p:txBody>
      </p:sp>
      <p:sp>
        <p:nvSpPr>
          <p:cNvPr id="1048582" name="Freeform 1030"/>
          <p:cNvSpPr>
            <a:spLocks noChangeArrowheads="1"/>
          </p:cNvSpPr>
          <p:nvPr/>
        </p:nvSpPr>
        <p:spPr bwMode="auto">
          <a:xfrm rot="18427436">
            <a:off x="7865269" y="24607"/>
            <a:ext cx="1165225" cy="2097087"/>
          </a:xfrm>
          <a:custGeom>
            <a:avLst/>
            <a:gdLst>
              <a:gd name="T0" fmla="*/ 2293 w 2911"/>
              <a:gd name="T1" fmla="*/ 0 h 3703"/>
              <a:gd name="T2" fmla="*/ 130 w 2911"/>
              <a:gd name="T3" fmla="*/ 2835 h 3703"/>
              <a:gd name="T4" fmla="*/ 131 w 2911"/>
              <a:gd name="T5" fmla="*/ 3201 h 3703"/>
              <a:gd name="T6" fmla="*/ 0 w 2911"/>
              <a:gd name="T7" fmla="*/ 3633 h 3703"/>
              <a:gd name="T8" fmla="*/ 50 w 2911"/>
              <a:gd name="T9" fmla="*/ 3703 h 3703"/>
              <a:gd name="T10" fmla="*/ 422 w 2911"/>
              <a:gd name="T11" fmla="*/ 3352 h 3703"/>
              <a:gd name="T12" fmla="*/ 763 w 2911"/>
              <a:gd name="T13" fmla="*/ 3220 h 3703"/>
              <a:gd name="T14" fmla="*/ 2911 w 2911"/>
              <a:gd name="T15" fmla="*/ 428 h 3703"/>
              <a:gd name="T16" fmla="*/ 2589 w 2911"/>
              <a:gd name="T17" fmla="*/ 96 h 3703"/>
              <a:gd name="T18" fmla="*/ 2293 w 2911"/>
              <a:gd name="T19" fmla="*/ 0 h 3703"/>
              <a:gd name="T20" fmla="*/ 2293 w 2911"/>
              <a:gd name="T21" fmla="*/ 0 h 370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2911" h="3703">
                <a:moveTo>
                  <a:pt x="2293" y="0"/>
                </a:moveTo>
                <a:lnTo>
                  <a:pt x="130" y="2835"/>
                </a:lnTo>
                <a:lnTo>
                  <a:pt x="131" y="3201"/>
                </a:lnTo>
                <a:lnTo>
                  <a:pt x="0" y="3633"/>
                </a:lnTo>
                <a:lnTo>
                  <a:pt x="50" y="3703"/>
                </a:lnTo>
                <a:lnTo>
                  <a:pt x="422" y="3352"/>
                </a:lnTo>
                <a:lnTo>
                  <a:pt x="763" y="3220"/>
                </a:lnTo>
                <a:lnTo>
                  <a:pt x="2911" y="428"/>
                </a:lnTo>
                <a:lnTo>
                  <a:pt x="2589" y="96"/>
                </a:lnTo>
                <a:lnTo>
                  <a:pt x="2293" y="0"/>
                </a:lnTo>
              </a:path>
            </a:pathLst>
          </a:custGeom>
          <a:solidFill>
            <a:srgbClr val="703DFF"/>
          </a:solidFill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1048583" name="Freeform 1031"/>
          <p:cNvSpPr>
            <a:spLocks noChangeArrowheads="1"/>
          </p:cNvSpPr>
          <p:nvPr/>
        </p:nvSpPr>
        <p:spPr bwMode="auto">
          <a:xfrm rot="18427436">
            <a:off x="7831138" y="192088"/>
            <a:ext cx="1025525" cy="1571625"/>
          </a:xfrm>
          <a:custGeom>
            <a:avLst/>
            <a:gdLst>
              <a:gd name="T0" fmla="*/ 0 w 2561"/>
              <a:gd name="T1" fmla="*/ 2485 h 2777"/>
              <a:gd name="T2" fmla="*/ 432 w 2561"/>
              <a:gd name="T3" fmla="*/ 2553 h 2777"/>
              <a:gd name="T4" fmla="*/ 736 w 2561"/>
              <a:gd name="T5" fmla="*/ 2777 h 2777"/>
              <a:gd name="T6" fmla="*/ 2561 w 2561"/>
              <a:gd name="T7" fmla="*/ 399 h 2777"/>
              <a:gd name="T8" fmla="*/ 2118 w 2561"/>
              <a:gd name="T9" fmla="*/ 82 h 2777"/>
              <a:gd name="T10" fmla="*/ 1898 w 2561"/>
              <a:gd name="T11" fmla="*/ 0 h 2777"/>
              <a:gd name="T12" fmla="*/ 0 w 2561"/>
              <a:gd name="T13" fmla="*/ 2485 h 2777"/>
              <a:gd name="T14" fmla="*/ 0 w 2561"/>
              <a:gd name="T15" fmla="*/ 2485 h 277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2561" h="2777">
                <a:moveTo>
                  <a:pt x="0" y="2485"/>
                </a:moveTo>
                <a:lnTo>
                  <a:pt x="432" y="2553"/>
                </a:lnTo>
                <a:lnTo>
                  <a:pt x="736" y="2777"/>
                </a:lnTo>
                <a:lnTo>
                  <a:pt x="2561" y="399"/>
                </a:lnTo>
                <a:lnTo>
                  <a:pt x="2118" y="82"/>
                </a:lnTo>
                <a:lnTo>
                  <a:pt x="1898" y="0"/>
                </a:lnTo>
                <a:lnTo>
                  <a:pt x="0" y="2485"/>
                </a:lnTo>
              </a:path>
            </a:pathLst>
          </a:custGeom>
          <a:solidFill>
            <a:srgbClr val="FFB800"/>
          </a:solidFill>
          <a:ln>
            <a:noFill/>
          </a:ln>
        </p:spPr>
        <p:txBody>
          <a:bodyPr/>
          <a:lstStyle/>
          <a:p>
            <a:endParaRPr lang="en-US"/>
          </a:p>
        </p:txBody>
      </p:sp>
      <p:grpSp>
        <p:nvGrpSpPr>
          <p:cNvPr id="14" name="Group -1011"/>
          <p:cNvGrpSpPr/>
          <p:nvPr/>
        </p:nvGrpSpPr>
        <p:grpSpPr bwMode="auto">
          <a:xfrm>
            <a:off x="7938" y="5540375"/>
            <a:ext cx="1784350" cy="1246188"/>
            <a:chOff x="5" y="3490"/>
            <a:chExt cx="1124" cy="785"/>
          </a:xfrm>
        </p:grpSpPr>
        <p:sp>
          <p:nvSpPr>
            <p:cNvPr id="1048584" name="Freeform 1032"/>
            <p:cNvSpPr>
              <a:spLocks noChangeArrowheads="1"/>
            </p:cNvSpPr>
            <p:nvPr/>
          </p:nvSpPr>
          <p:spPr bwMode="auto">
            <a:xfrm>
              <a:off x="24" y="3505"/>
              <a:ext cx="1089" cy="649"/>
            </a:xfrm>
            <a:custGeom>
              <a:avLst/>
              <a:gdLst>
                <a:gd name="T0" fmla="*/ 1587 w 2177"/>
                <a:gd name="T1" fmla="*/ 1260 h 1298"/>
                <a:gd name="T2" fmla="*/ 1420 w 2177"/>
                <a:gd name="T3" fmla="*/ 1106 h 1298"/>
                <a:gd name="T4" fmla="*/ 1331 w 2177"/>
                <a:gd name="T5" fmla="*/ 477 h 1298"/>
                <a:gd name="T6" fmla="*/ 2139 w 2177"/>
                <a:gd name="T7" fmla="*/ 330 h 1298"/>
                <a:gd name="T8" fmla="*/ 2177 w 2177"/>
                <a:gd name="T9" fmla="*/ 203 h 1298"/>
                <a:gd name="T10" fmla="*/ 2099 w 2177"/>
                <a:gd name="T11" fmla="*/ 100 h 1298"/>
                <a:gd name="T12" fmla="*/ 1276 w 2177"/>
                <a:gd name="T13" fmla="*/ 211 h 1298"/>
                <a:gd name="T14" fmla="*/ 1219 w 2177"/>
                <a:gd name="T15" fmla="*/ 32 h 1298"/>
                <a:gd name="T16" fmla="*/ 1085 w 2177"/>
                <a:gd name="T17" fmla="*/ 0 h 1298"/>
                <a:gd name="T18" fmla="*/ 958 w 2177"/>
                <a:gd name="T19" fmla="*/ 28 h 1298"/>
                <a:gd name="T20" fmla="*/ 888 w 2177"/>
                <a:gd name="T21" fmla="*/ 106 h 1298"/>
                <a:gd name="T22" fmla="*/ 937 w 2177"/>
                <a:gd name="T23" fmla="*/ 285 h 1298"/>
                <a:gd name="T24" fmla="*/ 660 w 2177"/>
                <a:gd name="T25" fmla="*/ 441 h 1298"/>
                <a:gd name="T26" fmla="*/ 983 w 2177"/>
                <a:gd name="T27" fmla="*/ 473 h 1298"/>
                <a:gd name="T28" fmla="*/ 1112 w 2177"/>
                <a:gd name="T29" fmla="*/ 889 h 1298"/>
                <a:gd name="T30" fmla="*/ 141 w 2177"/>
                <a:gd name="T31" fmla="*/ 469 h 1298"/>
                <a:gd name="T32" fmla="*/ 46 w 2177"/>
                <a:gd name="T33" fmla="*/ 509 h 1298"/>
                <a:gd name="T34" fmla="*/ 0 w 2177"/>
                <a:gd name="T35" fmla="*/ 636 h 1298"/>
                <a:gd name="T36" fmla="*/ 55 w 2177"/>
                <a:gd name="T37" fmla="*/ 779 h 1298"/>
                <a:gd name="T38" fmla="*/ 1139 w 2177"/>
                <a:gd name="T39" fmla="*/ 1288 h 1298"/>
                <a:gd name="T40" fmla="*/ 1378 w 2177"/>
                <a:gd name="T41" fmla="*/ 1256 h 1298"/>
                <a:gd name="T42" fmla="*/ 1570 w 2177"/>
                <a:gd name="T43" fmla="*/ 1298 h 1298"/>
                <a:gd name="T44" fmla="*/ 1587 w 2177"/>
                <a:gd name="T45" fmla="*/ 1260 h 1298"/>
                <a:gd name="T46" fmla="*/ 1587 w 2177"/>
                <a:gd name="T47" fmla="*/ 1260 h 12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2177" h="1298">
                  <a:moveTo>
                    <a:pt x="1587" y="1260"/>
                  </a:moveTo>
                  <a:lnTo>
                    <a:pt x="1420" y="1106"/>
                  </a:lnTo>
                  <a:lnTo>
                    <a:pt x="1331" y="477"/>
                  </a:lnTo>
                  <a:lnTo>
                    <a:pt x="2139" y="330"/>
                  </a:lnTo>
                  <a:lnTo>
                    <a:pt x="2177" y="203"/>
                  </a:lnTo>
                  <a:lnTo>
                    <a:pt x="2099" y="100"/>
                  </a:lnTo>
                  <a:lnTo>
                    <a:pt x="1276" y="211"/>
                  </a:lnTo>
                  <a:lnTo>
                    <a:pt x="1219" y="32"/>
                  </a:lnTo>
                  <a:lnTo>
                    <a:pt x="1085" y="0"/>
                  </a:lnTo>
                  <a:lnTo>
                    <a:pt x="958" y="28"/>
                  </a:lnTo>
                  <a:lnTo>
                    <a:pt x="888" y="106"/>
                  </a:lnTo>
                  <a:lnTo>
                    <a:pt x="937" y="285"/>
                  </a:lnTo>
                  <a:lnTo>
                    <a:pt x="660" y="441"/>
                  </a:lnTo>
                  <a:lnTo>
                    <a:pt x="983" y="473"/>
                  </a:lnTo>
                  <a:lnTo>
                    <a:pt x="1112" y="889"/>
                  </a:lnTo>
                  <a:lnTo>
                    <a:pt x="141" y="469"/>
                  </a:lnTo>
                  <a:lnTo>
                    <a:pt x="46" y="509"/>
                  </a:lnTo>
                  <a:lnTo>
                    <a:pt x="0" y="636"/>
                  </a:lnTo>
                  <a:lnTo>
                    <a:pt x="55" y="779"/>
                  </a:lnTo>
                  <a:lnTo>
                    <a:pt x="1139" y="1288"/>
                  </a:lnTo>
                  <a:lnTo>
                    <a:pt x="1378" y="1256"/>
                  </a:lnTo>
                  <a:lnTo>
                    <a:pt x="1570" y="1298"/>
                  </a:lnTo>
                  <a:lnTo>
                    <a:pt x="1587" y="1260"/>
                  </a:lnTo>
                </a:path>
              </a:pathLst>
            </a:custGeom>
            <a:solidFill>
              <a:srgbClr val="F8F8F8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48585" name="Freeform 1033"/>
            <p:cNvSpPr>
              <a:spLocks noChangeArrowheads="1"/>
            </p:cNvSpPr>
            <p:nvPr/>
          </p:nvSpPr>
          <p:spPr bwMode="auto">
            <a:xfrm>
              <a:off x="1022" y="3582"/>
              <a:ext cx="71" cy="129"/>
            </a:xfrm>
            <a:custGeom>
              <a:avLst/>
              <a:gdLst>
                <a:gd name="T0" fmla="*/ 0 w 143"/>
                <a:gd name="T1" fmla="*/ 7 h 258"/>
                <a:gd name="T2" fmla="*/ 120 w 143"/>
                <a:gd name="T3" fmla="*/ 0 h 258"/>
                <a:gd name="T4" fmla="*/ 143 w 143"/>
                <a:gd name="T5" fmla="*/ 233 h 258"/>
                <a:gd name="T6" fmla="*/ 8 w 143"/>
                <a:gd name="T7" fmla="*/ 258 h 258"/>
                <a:gd name="T8" fmla="*/ 0 w 143"/>
                <a:gd name="T9" fmla="*/ 7 h 258"/>
                <a:gd name="T10" fmla="*/ 0 w 143"/>
                <a:gd name="T11" fmla="*/ 7 h 2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3" h="258">
                  <a:moveTo>
                    <a:pt x="0" y="7"/>
                  </a:moveTo>
                  <a:lnTo>
                    <a:pt x="120" y="0"/>
                  </a:lnTo>
                  <a:lnTo>
                    <a:pt x="143" y="233"/>
                  </a:lnTo>
                  <a:lnTo>
                    <a:pt x="8" y="258"/>
                  </a:lnTo>
                  <a:lnTo>
                    <a:pt x="0" y="7"/>
                  </a:lnTo>
                </a:path>
              </a:pathLst>
            </a:custGeom>
            <a:solidFill>
              <a:srgbClr val="FFEF66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48586" name="Freeform 1034"/>
            <p:cNvSpPr>
              <a:spLocks noChangeArrowheads="1"/>
            </p:cNvSpPr>
            <p:nvPr/>
          </p:nvSpPr>
          <p:spPr bwMode="auto">
            <a:xfrm>
              <a:off x="20" y="3774"/>
              <a:ext cx="792" cy="410"/>
            </a:xfrm>
            <a:custGeom>
              <a:avLst/>
              <a:gdLst>
                <a:gd name="T0" fmla="*/ 137 w 1586"/>
                <a:gd name="T1" fmla="*/ 0 h 821"/>
                <a:gd name="T2" fmla="*/ 1331 w 1586"/>
                <a:gd name="T3" fmla="*/ 519 h 821"/>
                <a:gd name="T4" fmla="*/ 1428 w 1586"/>
                <a:gd name="T5" fmla="*/ 638 h 821"/>
                <a:gd name="T6" fmla="*/ 1586 w 1586"/>
                <a:gd name="T7" fmla="*/ 792 h 821"/>
                <a:gd name="T8" fmla="*/ 1565 w 1586"/>
                <a:gd name="T9" fmla="*/ 821 h 821"/>
                <a:gd name="T10" fmla="*/ 1350 w 1586"/>
                <a:gd name="T11" fmla="*/ 787 h 821"/>
                <a:gd name="T12" fmla="*/ 1145 w 1586"/>
                <a:gd name="T13" fmla="*/ 811 h 821"/>
                <a:gd name="T14" fmla="*/ 42 w 1586"/>
                <a:gd name="T15" fmla="*/ 298 h 821"/>
                <a:gd name="T16" fmla="*/ 0 w 1586"/>
                <a:gd name="T17" fmla="*/ 150 h 821"/>
                <a:gd name="T18" fmla="*/ 46 w 1586"/>
                <a:gd name="T19" fmla="*/ 32 h 821"/>
                <a:gd name="T20" fmla="*/ 137 w 1586"/>
                <a:gd name="T21" fmla="*/ 0 h 821"/>
                <a:gd name="T22" fmla="*/ 137 w 1586"/>
                <a:gd name="T23" fmla="*/ 0 h 8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</a:path>
              </a:pathLst>
            </a:custGeom>
            <a:solidFill>
              <a:srgbClr val="FF0000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48587" name="Freeform 1035"/>
            <p:cNvSpPr>
              <a:spLocks noChangeArrowheads="1"/>
            </p:cNvSpPr>
            <p:nvPr/>
          </p:nvSpPr>
          <p:spPr bwMode="auto">
            <a:xfrm>
              <a:off x="129" y="3808"/>
              <a:ext cx="525" cy="374"/>
            </a:xfrm>
            <a:custGeom>
              <a:avLst/>
              <a:gdLst>
                <a:gd name="T0" fmla="*/ 0 w 1049"/>
                <a:gd name="T1" fmla="*/ 325 h 747"/>
                <a:gd name="T2" fmla="*/ 922 w 1049"/>
                <a:gd name="T3" fmla="*/ 747 h 747"/>
                <a:gd name="T4" fmla="*/ 939 w 1049"/>
                <a:gd name="T5" fmla="*/ 534 h 747"/>
                <a:gd name="T6" fmla="*/ 1049 w 1049"/>
                <a:gd name="T7" fmla="*/ 422 h 747"/>
                <a:gd name="T8" fmla="*/ 78 w 1049"/>
                <a:gd name="T9" fmla="*/ 0 h 747"/>
                <a:gd name="T10" fmla="*/ 0 w 1049"/>
                <a:gd name="T11" fmla="*/ 127 h 747"/>
                <a:gd name="T12" fmla="*/ 0 w 1049"/>
                <a:gd name="T13" fmla="*/ 325 h 747"/>
                <a:gd name="T14" fmla="*/ 0 w 1049"/>
                <a:gd name="T15" fmla="*/ 325 h 7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</a:path>
              </a:pathLst>
            </a:custGeom>
            <a:solidFill>
              <a:srgbClr val="FFB800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48588" name="Freeform 1036"/>
            <p:cNvSpPr>
              <a:spLocks noChangeArrowheads="1"/>
            </p:cNvSpPr>
            <p:nvPr/>
          </p:nvSpPr>
          <p:spPr bwMode="auto">
            <a:xfrm>
              <a:off x="485" y="3532"/>
              <a:ext cx="135" cy="121"/>
            </a:xfrm>
            <a:custGeom>
              <a:avLst/>
              <a:gdLst>
                <a:gd name="T0" fmla="*/ 0 w 272"/>
                <a:gd name="T1" fmla="*/ 28 h 241"/>
                <a:gd name="T2" fmla="*/ 160 w 272"/>
                <a:gd name="T3" fmla="*/ 0 h 241"/>
                <a:gd name="T4" fmla="*/ 251 w 272"/>
                <a:gd name="T5" fmla="*/ 36 h 241"/>
                <a:gd name="T6" fmla="*/ 272 w 272"/>
                <a:gd name="T7" fmla="*/ 139 h 241"/>
                <a:gd name="T8" fmla="*/ 164 w 272"/>
                <a:gd name="T9" fmla="*/ 146 h 241"/>
                <a:gd name="T10" fmla="*/ 32 w 272"/>
                <a:gd name="T11" fmla="*/ 241 h 241"/>
                <a:gd name="T12" fmla="*/ 0 w 272"/>
                <a:gd name="T13" fmla="*/ 28 h 241"/>
                <a:gd name="T14" fmla="*/ 0 w 272"/>
                <a:gd name="T15" fmla="*/ 28 h 2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72" h="241">
                  <a:moveTo>
                    <a:pt x="0" y="28"/>
                  </a:moveTo>
                  <a:lnTo>
                    <a:pt x="160" y="0"/>
                  </a:lnTo>
                  <a:lnTo>
                    <a:pt x="251" y="36"/>
                  </a:lnTo>
                  <a:lnTo>
                    <a:pt x="272" y="139"/>
                  </a:lnTo>
                  <a:lnTo>
                    <a:pt x="164" y="146"/>
                  </a:lnTo>
                  <a:lnTo>
                    <a:pt x="32" y="241"/>
                  </a:lnTo>
                  <a:lnTo>
                    <a:pt x="0" y="28"/>
                  </a:lnTo>
                </a:path>
              </a:pathLst>
            </a:custGeom>
            <a:solidFill>
              <a:srgbClr val="00B200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48589" name="Freeform 1037"/>
            <p:cNvSpPr>
              <a:spLocks noChangeArrowheads="1"/>
            </p:cNvSpPr>
            <p:nvPr/>
          </p:nvSpPr>
          <p:spPr bwMode="auto">
            <a:xfrm>
              <a:off x="641" y="4163"/>
              <a:ext cx="76" cy="112"/>
            </a:xfrm>
            <a:custGeom>
              <a:avLst/>
              <a:gdLst>
                <a:gd name="T0" fmla="*/ 152 w 152"/>
                <a:gd name="T1" fmla="*/ 4 h 224"/>
                <a:gd name="T2" fmla="*/ 152 w 152"/>
                <a:gd name="T3" fmla="*/ 224 h 224"/>
                <a:gd name="T4" fmla="*/ 0 w 152"/>
                <a:gd name="T5" fmla="*/ 8 h 224"/>
                <a:gd name="T6" fmla="*/ 72 w 152"/>
                <a:gd name="T7" fmla="*/ 0 h 224"/>
                <a:gd name="T8" fmla="*/ 152 w 152"/>
                <a:gd name="T9" fmla="*/ 4 h 224"/>
                <a:gd name="T10" fmla="*/ 152 w 152"/>
                <a:gd name="T11" fmla="*/ 4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2" h="224">
                  <a:moveTo>
                    <a:pt x="152" y="4"/>
                  </a:moveTo>
                  <a:lnTo>
                    <a:pt x="152" y="224"/>
                  </a:lnTo>
                  <a:lnTo>
                    <a:pt x="0" y="8"/>
                  </a:lnTo>
                  <a:lnTo>
                    <a:pt x="72" y="0"/>
                  </a:lnTo>
                  <a:lnTo>
                    <a:pt x="152" y="4"/>
                  </a:lnTo>
                </a:path>
              </a:pathLst>
            </a:custGeom>
            <a:solidFill>
              <a:srgbClr val="00B200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48590" name="Freeform 1038"/>
            <p:cNvSpPr>
              <a:spLocks noChangeArrowheads="1"/>
            </p:cNvSpPr>
            <p:nvPr/>
          </p:nvSpPr>
          <p:spPr bwMode="auto">
            <a:xfrm>
              <a:off x="504" y="3607"/>
              <a:ext cx="193" cy="383"/>
            </a:xfrm>
            <a:custGeom>
              <a:avLst/>
              <a:gdLst>
                <a:gd name="T0" fmla="*/ 0 w 386"/>
                <a:gd name="T1" fmla="*/ 80 h 764"/>
                <a:gd name="T2" fmla="*/ 87 w 386"/>
                <a:gd name="T3" fmla="*/ 0 h 764"/>
                <a:gd name="T4" fmla="*/ 232 w 386"/>
                <a:gd name="T5" fmla="*/ 6 h 764"/>
                <a:gd name="T6" fmla="*/ 386 w 386"/>
                <a:gd name="T7" fmla="*/ 764 h 764"/>
                <a:gd name="T8" fmla="*/ 279 w 386"/>
                <a:gd name="T9" fmla="*/ 720 h 764"/>
                <a:gd name="T10" fmla="*/ 152 w 386"/>
                <a:gd name="T11" fmla="*/ 677 h 764"/>
                <a:gd name="T12" fmla="*/ 0 w 386"/>
                <a:gd name="T13" fmla="*/ 80 h 764"/>
                <a:gd name="T14" fmla="*/ 0 w 386"/>
                <a:gd name="T15" fmla="*/ 80 h 7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6" h="764">
                  <a:moveTo>
                    <a:pt x="0" y="80"/>
                  </a:moveTo>
                  <a:lnTo>
                    <a:pt x="87" y="0"/>
                  </a:lnTo>
                  <a:lnTo>
                    <a:pt x="232" y="6"/>
                  </a:lnTo>
                  <a:lnTo>
                    <a:pt x="386" y="764"/>
                  </a:lnTo>
                  <a:lnTo>
                    <a:pt x="279" y="720"/>
                  </a:lnTo>
                  <a:lnTo>
                    <a:pt x="152" y="677"/>
                  </a:lnTo>
                  <a:lnTo>
                    <a:pt x="0" y="80"/>
                  </a:lnTo>
                </a:path>
              </a:pathLst>
            </a:custGeom>
            <a:solidFill>
              <a:srgbClr val="FFB800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48591" name="Freeform 1039"/>
            <p:cNvSpPr>
              <a:spLocks noChangeArrowheads="1"/>
            </p:cNvSpPr>
            <p:nvPr/>
          </p:nvSpPr>
          <p:spPr bwMode="auto">
            <a:xfrm>
              <a:off x="668" y="3590"/>
              <a:ext cx="364" cy="174"/>
            </a:xfrm>
            <a:custGeom>
              <a:avLst/>
              <a:gdLst>
                <a:gd name="T0" fmla="*/ 692 w 728"/>
                <a:gd name="T1" fmla="*/ 0 h 348"/>
                <a:gd name="T2" fmla="*/ 0 w 728"/>
                <a:gd name="T3" fmla="*/ 106 h 348"/>
                <a:gd name="T4" fmla="*/ 28 w 728"/>
                <a:gd name="T5" fmla="*/ 348 h 348"/>
                <a:gd name="T6" fmla="*/ 715 w 728"/>
                <a:gd name="T7" fmla="*/ 237 h 348"/>
                <a:gd name="T8" fmla="*/ 728 w 728"/>
                <a:gd name="T9" fmla="*/ 43 h 348"/>
                <a:gd name="T10" fmla="*/ 692 w 728"/>
                <a:gd name="T11" fmla="*/ 0 h 348"/>
                <a:gd name="T12" fmla="*/ 692 w 728"/>
                <a:gd name="T13" fmla="*/ 0 h 3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28" h="348">
                  <a:moveTo>
                    <a:pt x="692" y="0"/>
                  </a:moveTo>
                  <a:lnTo>
                    <a:pt x="0" y="106"/>
                  </a:lnTo>
                  <a:lnTo>
                    <a:pt x="28" y="348"/>
                  </a:lnTo>
                  <a:lnTo>
                    <a:pt x="715" y="237"/>
                  </a:lnTo>
                  <a:lnTo>
                    <a:pt x="728" y="43"/>
                  </a:lnTo>
                  <a:lnTo>
                    <a:pt x="692" y="0"/>
                  </a:lnTo>
                </a:path>
              </a:pathLst>
            </a:custGeom>
            <a:solidFill>
              <a:srgbClr val="FFB800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48592" name="Freeform 1040"/>
            <p:cNvSpPr>
              <a:spLocks noChangeArrowheads="1"/>
            </p:cNvSpPr>
            <p:nvPr/>
          </p:nvSpPr>
          <p:spPr bwMode="auto">
            <a:xfrm>
              <a:off x="347" y="3693"/>
              <a:ext cx="156" cy="67"/>
            </a:xfrm>
            <a:custGeom>
              <a:avLst/>
              <a:gdLst>
                <a:gd name="T0" fmla="*/ 272 w 312"/>
                <a:gd name="T1" fmla="*/ 0 h 135"/>
                <a:gd name="T2" fmla="*/ 0 w 312"/>
                <a:gd name="T3" fmla="*/ 78 h 135"/>
                <a:gd name="T4" fmla="*/ 312 w 312"/>
                <a:gd name="T5" fmla="*/ 135 h 135"/>
                <a:gd name="T6" fmla="*/ 272 w 312"/>
                <a:gd name="T7" fmla="*/ 0 h 135"/>
                <a:gd name="T8" fmla="*/ 272 w 312"/>
                <a:gd name="T9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2" h="135">
                  <a:moveTo>
                    <a:pt x="272" y="0"/>
                  </a:moveTo>
                  <a:lnTo>
                    <a:pt x="0" y="78"/>
                  </a:lnTo>
                  <a:lnTo>
                    <a:pt x="312" y="135"/>
                  </a:lnTo>
                  <a:lnTo>
                    <a:pt x="272" y="0"/>
                  </a:lnTo>
                </a:path>
              </a:pathLst>
            </a:custGeom>
            <a:solidFill>
              <a:srgbClr val="FFEF66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15" name="Group -1010"/>
            <p:cNvGrpSpPr/>
            <p:nvPr/>
          </p:nvGrpSpPr>
          <p:grpSpPr bwMode="auto">
            <a:xfrm>
              <a:off x="5" y="3490"/>
              <a:ext cx="1124" cy="780"/>
              <a:chOff x="5" y="3490"/>
              <a:chExt cx="1124" cy="780"/>
            </a:xfrm>
          </p:grpSpPr>
          <p:grpSp>
            <p:nvGrpSpPr>
              <p:cNvPr id="16" name="Group -1009"/>
              <p:cNvGrpSpPr/>
              <p:nvPr/>
            </p:nvGrpSpPr>
            <p:grpSpPr bwMode="auto">
              <a:xfrm>
                <a:off x="499" y="3562"/>
                <a:ext cx="548" cy="708"/>
                <a:chOff x="499" y="3562"/>
                <a:chExt cx="548" cy="708"/>
              </a:xfrm>
            </p:grpSpPr>
            <p:sp>
              <p:nvSpPr>
                <p:cNvPr id="1048593" name="Freeform 1041"/>
                <p:cNvSpPr>
                  <a:spLocks noChangeArrowheads="1"/>
                </p:cNvSpPr>
                <p:nvPr/>
              </p:nvSpPr>
              <p:spPr bwMode="auto">
                <a:xfrm>
                  <a:off x="499" y="3587"/>
                  <a:ext cx="157" cy="87"/>
                </a:xfrm>
                <a:custGeom>
                  <a:avLst/>
                  <a:gdLst>
                    <a:gd name="T0" fmla="*/ 0 w 313"/>
                    <a:gd name="T1" fmla="*/ 107 h 175"/>
                    <a:gd name="T2" fmla="*/ 114 w 313"/>
                    <a:gd name="T3" fmla="*/ 10 h 175"/>
                    <a:gd name="T4" fmla="*/ 213 w 313"/>
                    <a:gd name="T5" fmla="*/ 0 h 175"/>
                    <a:gd name="T6" fmla="*/ 292 w 313"/>
                    <a:gd name="T7" fmla="*/ 27 h 175"/>
                    <a:gd name="T8" fmla="*/ 313 w 313"/>
                    <a:gd name="T9" fmla="*/ 91 h 175"/>
                    <a:gd name="T10" fmla="*/ 167 w 313"/>
                    <a:gd name="T11" fmla="*/ 67 h 175"/>
                    <a:gd name="T12" fmla="*/ 74 w 313"/>
                    <a:gd name="T13" fmla="*/ 101 h 175"/>
                    <a:gd name="T14" fmla="*/ 13 w 313"/>
                    <a:gd name="T15" fmla="*/ 175 h 175"/>
                    <a:gd name="T16" fmla="*/ 0 w 313"/>
                    <a:gd name="T17" fmla="*/ 107 h 175"/>
                    <a:gd name="T18" fmla="*/ 0 w 313"/>
                    <a:gd name="T19" fmla="*/ 107 h 1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313" h="175">
                      <a:moveTo>
                        <a:pt x="0" y="107"/>
                      </a:moveTo>
                      <a:lnTo>
                        <a:pt x="114" y="10"/>
                      </a:lnTo>
                      <a:lnTo>
                        <a:pt x="213" y="0"/>
                      </a:lnTo>
                      <a:lnTo>
                        <a:pt x="292" y="27"/>
                      </a:lnTo>
                      <a:lnTo>
                        <a:pt x="313" y="91"/>
                      </a:lnTo>
                      <a:lnTo>
                        <a:pt x="167" y="67"/>
                      </a:lnTo>
                      <a:lnTo>
                        <a:pt x="74" y="101"/>
                      </a:lnTo>
                      <a:lnTo>
                        <a:pt x="13" y="175"/>
                      </a:lnTo>
                      <a:lnTo>
                        <a:pt x="0" y="107"/>
                      </a:ln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48594" name="Freeform 1042"/>
                <p:cNvSpPr>
                  <a:spLocks noChangeArrowheads="1"/>
                </p:cNvSpPr>
                <p:nvPr/>
              </p:nvSpPr>
              <p:spPr bwMode="auto">
                <a:xfrm>
                  <a:off x="636" y="4137"/>
                  <a:ext cx="115" cy="133"/>
                </a:xfrm>
                <a:custGeom>
                  <a:avLst/>
                  <a:gdLst>
                    <a:gd name="T0" fmla="*/ 0 w 230"/>
                    <a:gd name="T1" fmla="*/ 40 h 266"/>
                    <a:gd name="T2" fmla="*/ 160 w 230"/>
                    <a:gd name="T3" fmla="*/ 266 h 266"/>
                    <a:gd name="T4" fmla="*/ 230 w 230"/>
                    <a:gd name="T5" fmla="*/ 251 h 266"/>
                    <a:gd name="T6" fmla="*/ 223 w 230"/>
                    <a:gd name="T7" fmla="*/ 17 h 266"/>
                    <a:gd name="T8" fmla="*/ 166 w 230"/>
                    <a:gd name="T9" fmla="*/ 0 h 266"/>
                    <a:gd name="T10" fmla="*/ 179 w 230"/>
                    <a:gd name="T11" fmla="*/ 197 h 266"/>
                    <a:gd name="T12" fmla="*/ 71 w 230"/>
                    <a:gd name="T13" fmla="*/ 4 h 266"/>
                    <a:gd name="T14" fmla="*/ 0 w 230"/>
                    <a:gd name="T15" fmla="*/ 40 h 266"/>
                    <a:gd name="T16" fmla="*/ 0 w 230"/>
                    <a:gd name="T17" fmla="*/ 40 h 2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230" h="266">
                      <a:moveTo>
                        <a:pt x="0" y="40"/>
                      </a:moveTo>
                      <a:lnTo>
                        <a:pt x="160" y="266"/>
                      </a:lnTo>
                      <a:lnTo>
                        <a:pt x="230" y="251"/>
                      </a:lnTo>
                      <a:lnTo>
                        <a:pt x="223" y="17"/>
                      </a:lnTo>
                      <a:lnTo>
                        <a:pt x="166" y="0"/>
                      </a:lnTo>
                      <a:lnTo>
                        <a:pt x="179" y="197"/>
                      </a:lnTo>
                      <a:lnTo>
                        <a:pt x="71" y="4"/>
                      </a:lnTo>
                      <a:lnTo>
                        <a:pt x="0" y="40"/>
                      </a:ln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48595" name="Freeform 1043"/>
                <p:cNvSpPr>
                  <a:spLocks noChangeArrowheads="1"/>
                </p:cNvSpPr>
                <p:nvPr/>
              </p:nvSpPr>
              <p:spPr bwMode="auto">
                <a:xfrm>
                  <a:off x="1004" y="3562"/>
                  <a:ext cx="43" cy="117"/>
                </a:xfrm>
                <a:custGeom>
                  <a:avLst/>
                  <a:gdLst>
                    <a:gd name="T0" fmla="*/ 0 w 87"/>
                    <a:gd name="T1" fmla="*/ 19 h 234"/>
                    <a:gd name="T2" fmla="*/ 36 w 87"/>
                    <a:gd name="T3" fmla="*/ 93 h 234"/>
                    <a:gd name="T4" fmla="*/ 44 w 87"/>
                    <a:gd name="T5" fmla="*/ 154 h 234"/>
                    <a:gd name="T6" fmla="*/ 27 w 87"/>
                    <a:gd name="T7" fmla="*/ 234 h 234"/>
                    <a:gd name="T8" fmla="*/ 80 w 87"/>
                    <a:gd name="T9" fmla="*/ 220 h 234"/>
                    <a:gd name="T10" fmla="*/ 87 w 87"/>
                    <a:gd name="T11" fmla="*/ 116 h 234"/>
                    <a:gd name="T12" fmla="*/ 46 w 87"/>
                    <a:gd name="T13" fmla="*/ 0 h 234"/>
                    <a:gd name="T14" fmla="*/ 0 w 87"/>
                    <a:gd name="T15" fmla="*/ 19 h 234"/>
                    <a:gd name="T16" fmla="*/ 0 w 87"/>
                    <a:gd name="T17" fmla="*/ 19 h 23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87" h="234">
                      <a:moveTo>
                        <a:pt x="0" y="19"/>
                      </a:moveTo>
                      <a:lnTo>
                        <a:pt x="36" y="93"/>
                      </a:lnTo>
                      <a:lnTo>
                        <a:pt x="44" y="154"/>
                      </a:lnTo>
                      <a:lnTo>
                        <a:pt x="27" y="234"/>
                      </a:lnTo>
                      <a:lnTo>
                        <a:pt x="80" y="220"/>
                      </a:lnTo>
                      <a:lnTo>
                        <a:pt x="87" y="116"/>
                      </a:lnTo>
                      <a:lnTo>
                        <a:pt x="46" y="0"/>
                      </a:lnTo>
                      <a:lnTo>
                        <a:pt x="0" y="19"/>
                      </a:ln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1048596" name="Freeform 1044"/>
              <p:cNvSpPr>
                <a:spLocks noChangeArrowheads="1"/>
              </p:cNvSpPr>
              <p:nvPr/>
            </p:nvSpPr>
            <p:spPr bwMode="auto">
              <a:xfrm>
                <a:off x="76" y="3732"/>
                <a:ext cx="595" cy="250"/>
              </a:xfrm>
              <a:custGeom>
                <a:avLst/>
                <a:gdLst>
                  <a:gd name="T0" fmla="*/ 100 w 1190"/>
                  <a:gd name="T1" fmla="*/ 0 h 500"/>
                  <a:gd name="T2" fmla="*/ 1190 w 1190"/>
                  <a:gd name="T3" fmla="*/ 490 h 500"/>
                  <a:gd name="T4" fmla="*/ 1076 w 1190"/>
                  <a:gd name="T5" fmla="*/ 500 h 500"/>
                  <a:gd name="T6" fmla="*/ 0 w 1190"/>
                  <a:gd name="T7" fmla="*/ 27 h 500"/>
                  <a:gd name="T8" fmla="*/ 100 w 1190"/>
                  <a:gd name="T9" fmla="*/ 0 h 500"/>
                  <a:gd name="T10" fmla="*/ 100 w 1190"/>
                  <a:gd name="T11" fmla="*/ 0 h 5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48597" name="Freeform 1045"/>
              <p:cNvSpPr>
                <a:spLocks noChangeArrowheads="1"/>
              </p:cNvSpPr>
              <p:nvPr/>
            </p:nvSpPr>
            <p:spPr bwMode="auto">
              <a:xfrm>
                <a:off x="260" y="3886"/>
                <a:ext cx="244" cy="148"/>
              </a:xfrm>
              <a:custGeom>
                <a:avLst/>
                <a:gdLst>
                  <a:gd name="T0" fmla="*/ 14 w 489"/>
                  <a:gd name="T1" fmla="*/ 34 h 296"/>
                  <a:gd name="T2" fmla="*/ 160 w 489"/>
                  <a:gd name="T3" fmla="*/ 66 h 296"/>
                  <a:gd name="T4" fmla="*/ 324 w 489"/>
                  <a:gd name="T5" fmla="*/ 137 h 296"/>
                  <a:gd name="T6" fmla="*/ 440 w 489"/>
                  <a:gd name="T7" fmla="*/ 243 h 296"/>
                  <a:gd name="T8" fmla="*/ 326 w 489"/>
                  <a:gd name="T9" fmla="*/ 230 h 296"/>
                  <a:gd name="T10" fmla="*/ 139 w 489"/>
                  <a:gd name="T11" fmla="*/ 146 h 296"/>
                  <a:gd name="T12" fmla="*/ 50 w 489"/>
                  <a:gd name="T13" fmla="*/ 80 h 296"/>
                  <a:gd name="T14" fmla="*/ 107 w 489"/>
                  <a:gd name="T15" fmla="*/ 163 h 296"/>
                  <a:gd name="T16" fmla="*/ 272 w 489"/>
                  <a:gd name="T17" fmla="*/ 270 h 296"/>
                  <a:gd name="T18" fmla="*/ 466 w 489"/>
                  <a:gd name="T19" fmla="*/ 296 h 296"/>
                  <a:gd name="T20" fmla="*/ 489 w 489"/>
                  <a:gd name="T21" fmla="*/ 224 h 296"/>
                  <a:gd name="T22" fmla="*/ 394 w 489"/>
                  <a:gd name="T23" fmla="*/ 120 h 296"/>
                  <a:gd name="T24" fmla="*/ 170 w 489"/>
                  <a:gd name="T25" fmla="*/ 17 h 296"/>
                  <a:gd name="T26" fmla="*/ 0 w 489"/>
                  <a:gd name="T27" fmla="*/ 0 h 296"/>
                  <a:gd name="T28" fmla="*/ 14 w 489"/>
                  <a:gd name="T29" fmla="*/ 34 h 296"/>
                  <a:gd name="T30" fmla="*/ 14 w 489"/>
                  <a:gd name="T31" fmla="*/ 34 h 29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48598" name="Freeform 1046"/>
              <p:cNvSpPr>
                <a:spLocks noChangeArrowheads="1"/>
              </p:cNvSpPr>
              <p:nvPr/>
            </p:nvSpPr>
            <p:spPr bwMode="auto">
              <a:xfrm>
                <a:off x="565" y="3680"/>
                <a:ext cx="107" cy="238"/>
              </a:xfrm>
              <a:custGeom>
                <a:avLst/>
                <a:gdLst>
                  <a:gd name="T0" fmla="*/ 24 w 213"/>
                  <a:gd name="T1" fmla="*/ 0 h 478"/>
                  <a:gd name="T2" fmla="*/ 91 w 213"/>
                  <a:gd name="T3" fmla="*/ 25 h 478"/>
                  <a:gd name="T4" fmla="*/ 80 w 213"/>
                  <a:gd name="T5" fmla="*/ 192 h 478"/>
                  <a:gd name="T6" fmla="*/ 106 w 213"/>
                  <a:gd name="T7" fmla="*/ 327 h 478"/>
                  <a:gd name="T8" fmla="*/ 213 w 213"/>
                  <a:gd name="T9" fmla="*/ 451 h 478"/>
                  <a:gd name="T10" fmla="*/ 97 w 213"/>
                  <a:gd name="T11" fmla="*/ 478 h 478"/>
                  <a:gd name="T12" fmla="*/ 30 w 213"/>
                  <a:gd name="T13" fmla="*/ 344 h 478"/>
                  <a:gd name="T14" fmla="*/ 0 w 213"/>
                  <a:gd name="T15" fmla="*/ 57 h 478"/>
                  <a:gd name="T16" fmla="*/ 24 w 213"/>
                  <a:gd name="T17" fmla="*/ 0 h 478"/>
                  <a:gd name="T18" fmla="*/ 24 w 213"/>
                  <a:gd name="T19" fmla="*/ 0 h 47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13" h="478">
                    <a:moveTo>
                      <a:pt x="24" y="0"/>
                    </a:moveTo>
                    <a:lnTo>
                      <a:pt x="91" y="25"/>
                    </a:lnTo>
                    <a:lnTo>
                      <a:pt x="80" y="192"/>
                    </a:lnTo>
                    <a:lnTo>
                      <a:pt x="106" y="327"/>
                    </a:lnTo>
                    <a:lnTo>
                      <a:pt x="213" y="451"/>
                    </a:lnTo>
                    <a:lnTo>
                      <a:pt x="97" y="478"/>
                    </a:lnTo>
                    <a:lnTo>
                      <a:pt x="30" y="344"/>
                    </a:lnTo>
                    <a:lnTo>
                      <a:pt x="0" y="57"/>
                    </a:lnTo>
                    <a:lnTo>
                      <a:pt x="24" y="0"/>
                    </a:lnTo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17" name="Group -1008"/>
              <p:cNvGrpSpPr/>
              <p:nvPr/>
            </p:nvGrpSpPr>
            <p:grpSpPr bwMode="auto">
              <a:xfrm>
                <a:off x="5" y="3490"/>
                <a:ext cx="1124" cy="678"/>
                <a:chOff x="5" y="3490"/>
                <a:chExt cx="1124" cy="678"/>
              </a:xfrm>
            </p:grpSpPr>
            <p:sp>
              <p:nvSpPr>
                <p:cNvPr id="1048599" name="Freeform 1047"/>
                <p:cNvSpPr>
                  <a:spLocks noChangeArrowheads="1"/>
                </p:cNvSpPr>
                <p:nvPr/>
              </p:nvSpPr>
              <p:spPr bwMode="auto">
                <a:xfrm>
                  <a:off x="669" y="4048"/>
                  <a:ext cx="75" cy="87"/>
                </a:xfrm>
                <a:custGeom>
                  <a:avLst/>
                  <a:gdLst>
                    <a:gd name="T0" fmla="*/ 110 w 150"/>
                    <a:gd name="T1" fmla="*/ 0 h 173"/>
                    <a:gd name="T2" fmla="*/ 40 w 150"/>
                    <a:gd name="T3" fmla="*/ 66 h 173"/>
                    <a:gd name="T4" fmla="*/ 0 w 150"/>
                    <a:gd name="T5" fmla="*/ 173 h 173"/>
                    <a:gd name="T6" fmla="*/ 80 w 150"/>
                    <a:gd name="T7" fmla="*/ 160 h 173"/>
                    <a:gd name="T8" fmla="*/ 103 w 150"/>
                    <a:gd name="T9" fmla="*/ 84 h 173"/>
                    <a:gd name="T10" fmla="*/ 150 w 150"/>
                    <a:gd name="T11" fmla="*/ 27 h 173"/>
                    <a:gd name="T12" fmla="*/ 110 w 150"/>
                    <a:gd name="T13" fmla="*/ 0 h 173"/>
                    <a:gd name="T14" fmla="*/ 110 w 150"/>
                    <a:gd name="T15" fmla="*/ 0 h 17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50" h="173">
                      <a:moveTo>
                        <a:pt x="110" y="0"/>
                      </a:moveTo>
                      <a:lnTo>
                        <a:pt x="40" y="66"/>
                      </a:lnTo>
                      <a:lnTo>
                        <a:pt x="0" y="173"/>
                      </a:lnTo>
                      <a:lnTo>
                        <a:pt x="80" y="160"/>
                      </a:lnTo>
                      <a:lnTo>
                        <a:pt x="103" y="84"/>
                      </a:lnTo>
                      <a:lnTo>
                        <a:pt x="150" y="27"/>
                      </a:lnTo>
                      <a:lnTo>
                        <a:pt x="110" y="0"/>
                      </a:ln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48600" name="Freeform 1048"/>
                <p:cNvSpPr>
                  <a:spLocks noChangeArrowheads="1"/>
                </p:cNvSpPr>
                <p:nvPr/>
              </p:nvSpPr>
              <p:spPr bwMode="auto">
                <a:xfrm>
                  <a:off x="5" y="3728"/>
                  <a:ext cx="842" cy="440"/>
                </a:xfrm>
                <a:custGeom>
                  <a:avLst/>
                  <a:gdLst>
                    <a:gd name="T0" fmla="*/ 156 w 1684"/>
                    <a:gd name="T1" fmla="*/ 0 h 880"/>
                    <a:gd name="T2" fmla="*/ 63 w 1684"/>
                    <a:gd name="T3" fmla="*/ 52 h 880"/>
                    <a:gd name="T4" fmla="*/ 0 w 1684"/>
                    <a:gd name="T5" fmla="*/ 208 h 880"/>
                    <a:gd name="T6" fmla="*/ 67 w 1684"/>
                    <a:gd name="T7" fmla="*/ 358 h 880"/>
                    <a:gd name="T8" fmla="*/ 1182 w 1684"/>
                    <a:gd name="T9" fmla="*/ 867 h 880"/>
                    <a:gd name="T10" fmla="*/ 1422 w 1684"/>
                    <a:gd name="T11" fmla="*/ 835 h 880"/>
                    <a:gd name="T12" fmla="*/ 1616 w 1684"/>
                    <a:gd name="T13" fmla="*/ 880 h 880"/>
                    <a:gd name="T14" fmla="*/ 1684 w 1684"/>
                    <a:gd name="T15" fmla="*/ 808 h 880"/>
                    <a:gd name="T16" fmla="*/ 1502 w 1684"/>
                    <a:gd name="T17" fmla="*/ 664 h 880"/>
                    <a:gd name="T18" fmla="*/ 1428 w 1684"/>
                    <a:gd name="T19" fmla="*/ 512 h 880"/>
                    <a:gd name="T20" fmla="*/ 1369 w 1684"/>
                    <a:gd name="T21" fmla="*/ 527 h 880"/>
                    <a:gd name="T22" fmla="*/ 1439 w 1684"/>
                    <a:gd name="T23" fmla="*/ 664 h 880"/>
                    <a:gd name="T24" fmla="*/ 1578 w 1684"/>
                    <a:gd name="T25" fmla="*/ 810 h 880"/>
                    <a:gd name="T26" fmla="*/ 1413 w 1684"/>
                    <a:gd name="T27" fmla="*/ 787 h 880"/>
                    <a:gd name="T28" fmla="*/ 1219 w 1684"/>
                    <a:gd name="T29" fmla="*/ 814 h 880"/>
                    <a:gd name="T30" fmla="*/ 1255 w 1684"/>
                    <a:gd name="T31" fmla="*/ 650 h 880"/>
                    <a:gd name="T32" fmla="*/ 1338 w 1684"/>
                    <a:gd name="T33" fmla="*/ 538 h 880"/>
                    <a:gd name="T34" fmla="*/ 1241 w 1684"/>
                    <a:gd name="T35" fmla="*/ 552 h 880"/>
                    <a:gd name="T36" fmla="*/ 1165 w 1684"/>
                    <a:gd name="T37" fmla="*/ 658 h 880"/>
                    <a:gd name="T38" fmla="*/ 1139 w 1684"/>
                    <a:gd name="T39" fmla="*/ 791 h 880"/>
                    <a:gd name="T40" fmla="*/ 107 w 1684"/>
                    <a:gd name="T41" fmla="*/ 310 h 880"/>
                    <a:gd name="T42" fmla="*/ 80 w 1684"/>
                    <a:gd name="T43" fmla="*/ 215 h 880"/>
                    <a:gd name="T44" fmla="*/ 103 w 1684"/>
                    <a:gd name="T45" fmla="*/ 95 h 880"/>
                    <a:gd name="T46" fmla="*/ 217 w 1684"/>
                    <a:gd name="T47" fmla="*/ 0 h 880"/>
                    <a:gd name="T48" fmla="*/ 156 w 1684"/>
                    <a:gd name="T49" fmla="*/ 0 h 880"/>
                    <a:gd name="T50" fmla="*/ 156 w 1684"/>
                    <a:gd name="T51" fmla="*/ 0 h 8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</a:cxnLst>
                  <a:rect l="0" t="0" r="r" b="b"/>
                  <a:pathLst>
                    <a:path w="1684" h="880">
                      <a:moveTo>
                        <a:pt x="156" y="0"/>
                      </a:moveTo>
                      <a:lnTo>
                        <a:pt x="63" y="52"/>
                      </a:lnTo>
                      <a:lnTo>
                        <a:pt x="0" y="208"/>
                      </a:lnTo>
                      <a:lnTo>
                        <a:pt x="67" y="358"/>
                      </a:lnTo>
                      <a:lnTo>
                        <a:pt x="1182" y="867"/>
                      </a:lnTo>
                      <a:lnTo>
                        <a:pt x="1422" y="835"/>
                      </a:lnTo>
                      <a:lnTo>
                        <a:pt x="1616" y="880"/>
                      </a:lnTo>
                      <a:lnTo>
                        <a:pt x="1684" y="808"/>
                      </a:lnTo>
                      <a:lnTo>
                        <a:pt x="1502" y="664"/>
                      </a:lnTo>
                      <a:lnTo>
                        <a:pt x="1428" y="512"/>
                      </a:lnTo>
                      <a:lnTo>
                        <a:pt x="1369" y="527"/>
                      </a:lnTo>
                      <a:lnTo>
                        <a:pt x="1439" y="664"/>
                      </a:lnTo>
                      <a:lnTo>
                        <a:pt x="1578" y="810"/>
                      </a:lnTo>
                      <a:lnTo>
                        <a:pt x="1413" y="787"/>
                      </a:lnTo>
                      <a:lnTo>
                        <a:pt x="1219" y="814"/>
                      </a:lnTo>
                      <a:lnTo>
                        <a:pt x="1255" y="650"/>
                      </a:lnTo>
                      <a:lnTo>
                        <a:pt x="1338" y="538"/>
                      </a:lnTo>
                      <a:lnTo>
                        <a:pt x="1241" y="552"/>
                      </a:lnTo>
                      <a:lnTo>
                        <a:pt x="1165" y="658"/>
                      </a:lnTo>
                      <a:lnTo>
                        <a:pt x="1139" y="791"/>
                      </a:lnTo>
                      <a:lnTo>
                        <a:pt x="107" y="310"/>
                      </a:lnTo>
                      <a:lnTo>
                        <a:pt x="80" y="215"/>
                      </a:lnTo>
                      <a:lnTo>
                        <a:pt x="103" y="95"/>
                      </a:lnTo>
                      <a:lnTo>
                        <a:pt x="217" y="0"/>
                      </a:lnTo>
                      <a:lnTo>
                        <a:pt x="156" y="0"/>
                      </a:ln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48601" name="Freeform 1049"/>
                <p:cNvSpPr>
                  <a:spLocks noChangeArrowheads="1"/>
                </p:cNvSpPr>
                <p:nvPr/>
              </p:nvSpPr>
              <p:spPr bwMode="auto">
                <a:xfrm>
                  <a:off x="106" y="3770"/>
                  <a:ext cx="80" cy="167"/>
                </a:xfrm>
                <a:custGeom>
                  <a:avLst/>
                  <a:gdLst>
                    <a:gd name="T0" fmla="*/ 116 w 160"/>
                    <a:gd name="T1" fmla="*/ 0 h 335"/>
                    <a:gd name="T2" fmla="*/ 19 w 160"/>
                    <a:gd name="T3" fmla="*/ 106 h 335"/>
                    <a:gd name="T4" fmla="*/ 0 w 160"/>
                    <a:gd name="T5" fmla="*/ 230 h 335"/>
                    <a:gd name="T6" fmla="*/ 33 w 160"/>
                    <a:gd name="T7" fmla="*/ 314 h 335"/>
                    <a:gd name="T8" fmla="*/ 94 w 160"/>
                    <a:gd name="T9" fmla="*/ 335 h 335"/>
                    <a:gd name="T10" fmla="*/ 76 w 160"/>
                    <a:gd name="T11" fmla="*/ 154 h 335"/>
                    <a:gd name="T12" fmla="*/ 160 w 160"/>
                    <a:gd name="T13" fmla="*/ 17 h 335"/>
                    <a:gd name="T14" fmla="*/ 116 w 160"/>
                    <a:gd name="T15" fmla="*/ 0 h 335"/>
                    <a:gd name="T16" fmla="*/ 116 w 160"/>
                    <a:gd name="T17" fmla="*/ 0 h 33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160" h="335">
                      <a:moveTo>
                        <a:pt x="116" y="0"/>
                      </a:moveTo>
                      <a:lnTo>
                        <a:pt x="19" y="106"/>
                      </a:lnTo>
                      <a:lnTo>
                        <a:pt x="0" y="230"/>
                      </a:lnTo>
                      <a:lnTo>
                        <a:pt x="33" y="314"/>
                      </a:lnTo>
                      <a:lnTo>
                        <a:pt x="94" y="335"/>
                      </a:lnTo>
                      <a:lnTo>
                        <a:pt x="76" y="154"/>
                      </a:lnTo>
                      <a:lnTo>
                        <a:pt x="160" y="17"/>
                      </a:lnTo>
                      <a:lnTo>
                        <a:pt x="116" y="0"/>
                      </a:ln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48602" name="Freeform 1050"/>
                <p:cNvSpPr>
                  <a:spLocks noChangeArrowheads="1"/>
                </p:cNvSpPr>
                <p:nvPr/>
              </p:nvSpPr>
              <p:spPr bwMode="auto">
                <a:xfrm>
                  <a:off x="449" y="3490"/>
                  <a:ext cx="322" cy="594"/>
                </a:xfrm>
                <a:custGeom>
                  <a:avLst/>
                  <a:gdLst>
                    <a:gd name="T0" fmla="*/ 218 w 642"/>
                    <a:gd name="T1" fmla="*/ 896 h 1188"/>
                    <a:gd name="T2" fmla="*/ 0 w 642"/>
                    <a:gd name="T3" fmla="*/ 124 h 1188"/>
                    <a:gd name="T4" fmla="*/ 81 w 642"/>
                    <a:gd name="T5" fmla="*/ 38 h 1188"/>
                    <a:gd name="T6" fmla="*/ 258 w 642"/>
                    <a:gd name="T7" fmla="*/ 0 h 1188"/>
                    <a:gd name="T8" fmla="*/ 399 w 642"/>
                    <a:gd name="T9" fmla="*/ 57 h 1188"/>
                    <a:gd name="T10" fmla="*/ 642 w 642"/>
                    <a:gd name="T11" fmla="*/ 1188 h 1188"/>
                    <a:gd name="T12" fmla="*/ 555 w 642"/>
                    <a:gd name="T13" fmla="*/ 1091 h 1188"/>
                    <a:gd name="T14" fmla="*/ 355 w 642"/>
                    <a:gd name="T15" fmla="*/ 97 h 1188"/>
                    <a:gd name="T16" fmla="*/ 226 w 642"/>
                    <a:gd name="T17" fmla="*/ 61 h 1188"/>
                    <a:gd name="T18" fmla="*/ 119 w 642"/>
                    <a:gd name="T19" fmla="*/ 74 h 1188"/>
                    <a:gd name="T20" fmla="*/ 76 w 642"/>
                    <a:gd name="T21" fmla="*/ 141 h 1188"/>
                    <a:gd name="T22" fmla="*/ 306 w 642"/>
                    <a:gd name="T23" fmla="*/ 924 h 1188"/>
                    <a:gd name="T24" fmla="*/ 218 w 642"/>
                    <a:gd name="T25" fmla="*/ 896 h 1188"/>
                    <a:gd name="T26" fmla="*/ 218 w 642"/>
                    <a:gd name="T27" fmla="*/ 896 h 118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</a:cxnLst>
                  <a:rect l="0" t="0" r="r" b="b"/>
                  <a:pathLst>
                    <a:path w="642" h="1188">
                      <a:moveTo>
                        <a:pt x="218" y="896"/>
                      </a:moveTo>
                      <a:lnTo>
                        <a:pt x="0" y="124"/>
                      </a:lnTo>
                      <a:lnTo>
                        <a:pt x="81" y="38"/>
                      </a:lnTo>
                      <a:lnTo>
                        <a:pt x="258" y="0"/>
                      </a:lnTo>
                      <a:lnTo>
                        <a:pt x="399" y="57"/>
                      </a:lnTo>
                      <a:lnTo>
                        <a:pt x="642" y="1188"/>
                      </a:lnTo>
                      <a:lnTo>
                        <a:pt x="555" y="1091"/>
                      </a:lnTo>
                      <a:lnTo>
                        <a:pt x="355" y="97"/>
                      </a:lnTo>
                      <a:lnTo>
                        <a:pt x="226" y="61"/>
                      </a:lnTo>
                      <a:lnTo>
                        <a:pt x="119" y="74"/>
                      </a:lnTo>
                      <a:lnTo>
                        <a:pt x="76" y="141"/>
                      </a:lnTo>
                      <a:lnTo>
                        <a:pt x="306" y="924"/>
                      </a:lnTo>
                      <a:lnTo>
                        <a:pt x="218" y="896"/>
                      </a:ln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48603" name="Freeform 1051"/>
                <p:cNvSpPr>
                  <a:spLocks noChangeArrowheads="1"/>
                </p:cNvSpPr>
                <p:nvPr/>
              </p:nvSpPr>
              <p:spPr bwMode="auto">
                <a:xfrm>
                  <a:off x="578" y="3650"/>
                  <a:ext cx="96" cy="252"/>
                </a:xfrm>
                <a:custGeom>
                  <a:avLst/>
                  <a:gdLst>
                    <a:gd name="T0" fmla="*/ 0 w 192"/>
                    <a:gd name="T1" fmla="*/ 27 h 504"/>
                    <a:gd name="T2" fmla="*/ 76 w 192"/>
                    <a:gd name="T3" fmla="*/ 194 h 504"/>
                    <a:gd name="T4" fmla="*/ 113 w 192"/>
                    <a:gd name="T5" fmla="*/ 318 h 504"/>
                    <a:gd name="T6" fmla="*/ 116 w 192"/>
                    <a:gd name="T7" fmla="*/ 504 h 504"/>
                    <a:gd name="T8" fmla="*/ 192 w 192"/>
                    <a:gd name="T9" fmla="*/ 504 h 504"/>
                    <a:gd name="T10" fmla="*/ 187 w 192"/>
                    <a:gd name="T11" fmla="*/ 360 h 504"/>
                    <a:gd name="T12" fmla="*/ 162 w 192"/>
                    <a:gd name="T13" fmla="*/ 208 h 504"/>
                    <a:gd name="T14" fmla="*/ 99 w 192"/>
                    <a:gd name="T15" fmla="*/ 59 h 504"/>
                    <a:gd name="T16" fmla="*/ 63 w 192"/>
                    <a:gd name="T17" fmla="*/ 0 h 504"/>
                    <a:gd name="T18" fmla="*/ 0 w 192"/>
                    <a:gd name="T19" fmla="*/ 27 h 504"/>
                    <a:gd name="T20" fmla="*/ 0 w 192"/>
                    <a:gd name="T21" fmla="*/ 27 h 50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</a:cxnLst>
                  <a:rect l="0" t="0" r="r" b="b"/>
                  <a:pathLst>
                    <a:path w="192" h="504">
                      <a:moveTo>
                        <a:pt x="0" y="27"/>
                      </a:moveTo>
                      <a:lnTo>
                        <a:pt x="76" y="194"/>
                      </a:lnTo>
                      <a:lnTo>
                        <a:pt x="113" y="318"/>
                      </a:lnTo>
                      <a:lnTo>
                        <a:pt x="116" y="504"/>
                      </a:lnTo>
                      <a:lnTo>
                        <a:pt x="192" y="504"/>
                      </a:lnTo>
                      <a:lnTo>
                        <a:pt x="187" y="360"/>
                      </a:lnTo>
                      <a:lnTo>
                        <a:pt x="162" y="208"/>
                      </a:lnTo>
                      <a:lnTo>
                        <a:pt x="99" y="59"/>
                      </a:lnTo>
                      <a:lnTo>
                        <a:pt x="63" y="0"/>
                      </a:lnTo>
                      <a:lnTo>
                        <a:pt x="0" y="27"/>
                      </a:ln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48604" name="Freeform 1052"/>
                <p:cNvSpPr>
                  <a:spLocks noChangeArrowheads="1"/>
                </p:cNvSpPr>
                <p:nvPr/>
              </p:nvSpPr>
              <p:spPr bwMode="auto">
                <a:xfrm>
                  <a:off x="328" y="3630"/>
                  <a:ext cx="195" cy="135"/>
                </a:xfrm>
                <a:custGeom>
                  <a:avLst/>
                  <a:gdLst>
                    <a:gd name="T0" fmla="*/ 297 w 390"/>
                    <a:gd name="T1" fmla="*/ 0 h 269"/>
                    <a:gd name="T2" fmla="*/ 257 w 390"/>
                    <a:gd name="T3" fmla="*/ 17 h 269"/>
                    <a:gd name="T4" fmla="*/ 253 w 390"/>
                    <a:gd name="T5" fmla="*/ 66 h 269"/>
                    <a:gd name="T6" fmla="*/ 0 w 390"/>
                    <a:gd name="T7" fmla="*/ 169 h 269"/>
                    <a:gd name="T8" fmla="*/ 0 w 390"/>
                    <a:gd name="T9" fmla="*/ 222 h 269"/>
                    <a:gd name="T10" fmla="*/ 284 w 390"/>
                    <a:gd name="T11" fmla="*/ 226 h 269"/>
                    <a:gd name="T12" fmla="*/ 320 w 390"/>
                    <a:gd name="T13" fmla="*/ 269 h 269"/>
                    <a:gd name="T14" fmla="*/ 390 w 390"/>
                    <a:gd name="T15" fmla="*/ 266 h 269"/>
                    <a:gd name="T16" fmla="*/ 383 w 390"/>
                    <a:gd name="T17" fmla="*/ 190 h 269"/>
                    <a:gd name="T18" fmla="*/ 116 w 390"/>
                    <a:gd name="T19" fmla="*/ 176 h 269"/>
                    <a:gd name="T20" fmla="*/ 333 w 390"/>
                    <a:gd name="T21" fmla="*/ 89 h 269"/>
                    <a:gd name="T22" fmla="*/ 297 w 390"/>
                    <a:gd name="T23" fmla="*/ 0 h 269"/>
                    <a:gd name="T24" fmla="*/ 297 w 390"/>
                    <a:gd name="T25" fmla="*/ 0 h 26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</a:cxnLst>
                  <a:rect l="0" t="0" r="r" b="b"/>
                  <a:pathLst>
                    <a:path w="390" h="269">
                      <a:moveTo>
                        <a:pt x="297" y="0"/>
                      </a:moveTo>
                      <a:lnTo>
                        <a:pt x="257" y="17"/>
                      </a:lnTo>
                      <a:lnTo>
                        <a:pt x="253" y="66"/>
                      </a:lnTo>
                      <a:lnTo>
                        <a:pt x="0" y="169"/>
                      </a:lnTo>
                      <a:lnTo>
                        <a:pt x="0" y="222"/>
                      </a:lnTo>
                      <a:lnTo>
                        <a:pt x="284" y="226"/>
                      </a:lnTo>
                      <a:lnTo>
                        <a:pt x="320" y="269"/>
                      </a:lnTo>
                      <a:lnTo>
                        <a:pt x="390" y="266"/>
                      </a:lnTo>
                      <a:lnTo>
                        <a:pt x="383" y="190"/>
                      </a:lnTo>
                      <a:lnTo>
                        <a:pt x="116" y="176"/>
                      </a:lnTo>
                      <a:lnTo>
                        <a:pt x="333" y="89"/>
                      </a:lnTo>
                      <a:lnTo>
                        <a:pt x="297" y="0"/>
                      </a:ln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48605" name="Freeform 1053"/>
                <p:cNvSpPr>
                  <a:spLocks noChangeArrowheads="1"/>
                </p:cNvSpPr>
                <p:nvPr/>
              </p:nvSpPr>
              <p:spPr bwMode="auto">
                <a:xfrm>
                  <a:off x="658" y="3538"/>
                  <a:ext cx="471" cy="212"/>
                </a:xfrm>
                <a:custGeom>
                  <a:avLst/>
                  <a:gdLst>
                    <a:gd name="T0" fmla="*/ 0 w 941"/>
                    <a:gd name="T1" fmla="*/ 131 h 424"/>
                    <a:gd name="T2" fmla="*/ 863 w 941"/>
                    <a:gd name="T3" fmla="*/ 0 h 424"/>
                    <a:gd name="T4" fmla="*/ 926 w 941"/>
                    <a:gd name="T5" fmla="*/ 78 h 424"/>
                    <a:gd name="T6" fmla="*/ 941 w 941"/>
                    <a:gd name="T7" fmla="*/ 181 h 424"/>
                    <a:gd name="T8" fmla="*/ 903 w 941"/>
                    <a:gd name="T9" fmla="*/ 282 h 424"/>
                    <a:gd name="T10" fmla="*/ 57 w 941"/>
                    <a:gd name="T11" fmla="*/ 424 h 424"/>
                    <a:gd name="T12" fmla="*/ 53 w 941"/>
                    <a:gd name="T13" fmla="*/ 384 h 424"/>
                    <a:gd name="T14" fmla="*/ 863 w 941"/>
                    <a:gd name="T15" fmla="*/ 242 h 424"/>
                    <a:gd name="T16" fmla="*/ 893 w 941"/>
                    <a:gd name="T17" fmla="*/ 145 h 424"/>
                    <a:gd name="T18" fmla="*/ 840 w 941"/>
                    <a:gd name="T19" fmla="*/ 57 h 424"/>
                    <a:gd name="T20" fmla="*/ 0 w 941"/>
                    <a:gd name="T21" fmla="*/ 185 h 424"/>
                    <a:gd name="T22" fmla="*/ 0 w 941"/>
                    <a:gd name="T23" fmla="*/ 131 h 424"/>
                    <a:gd name="T24" fmla="*/ 0 w 941"/>
                    <a:gd name="T25" fmla="*/ 131 h 42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</a:cxnLst>
                  <a:rect l="0" t="0" r="r" b="b"/>
                  <a:pathLst>
                    <a:path w="941" h="424">
                      <a:moveTo>
                        <a:pt x="0" y="131"/>
                      </a:moveTo>
                      <a:lnTo>
                        <a:pt x="863" y="0"/>
                      </a:lnTo>
                      <a:lnTo>
                        <a:pt x="926" y="78"/>
                      </a:lnTo>
                      <a:lnTo>
                        <a:pt x="941" y="181"/>
                      </a:lnTo>
                      <a:lnTo>
                        <a:pt x="903" y="282"/>
                      </a:lnTo>
                      <a:lnTo>
                        <a:pt x="57" y="424"/>
                      </a:lnTo>
                      <a:lnTo>
                        <a:pt x="53" y="384"/>
                      </a:lnTo>
                      <a:lnTo>
                        <a:pt x="863" y="242"/>
                      </a:lnTo>
                      <a:lnTo>
                        <a:pt x="893" y="145"/>
                      </a:lnTo>
                      <a:lnTo>
                        <a:pt x="840" y="57"/>
                      </a:lnTo>
                      <a:lnTo>
                        <a:pt x="0" y="185"/>
                      </a:lnTo>
                      <a:lnTo>
                        <a:pt x="0" y="131"/>
                      </a:ln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48606" name="Freeform 1054"/>
                <p:cNvSpPr>
                  <a:spLocks noChangeArrowheads="1"/>
                </p:cNvSpPr>
                <p:nvPr/>
              </p:nvSpPr>
              <p:spPr bwMode="auto">
                <a:xfrm>
                  <a:off x="717" y="3606"/>
                  <a:ext cx="245" cy="86"/>
                </a:xfrm>
                <a:custGeom>
                  <a:avLst/>
                  <a:gdLst>
                    <a:gd name="T0" fmla="*/ 0 w 488"/>
                    <a:gd name="T1" fmla="*/ 126 h 173"/>
                    <a:gd name="T2" fmla="*/ 66 w 488"/>
                    <a:gd name="T3" fmla="*/ 173 h 173"/>
                    <a:gd name="T4" fmla="*/ 222 w 488"/>
                    <a:gd name="T5" fmla="*/ 166 h 173"/>
                    <a:gd name="T6" fmla="*/ 418 w 488"/>
                    <a:gd name="T7" fmla="*/ 116 h 173"/>
                    <a:gd name="T8" fmla="*/ 488 w 488"/>
                    <a:gd name="T9" fmla="*/ 42 h 173"/>
                    <a:gd name="T10" fmla="*/ 443 w 488"/>
                    <a:gd name="T11" fmla="*/ 2 h 173"/>
                    <a:gd name="T12" fmla="*/ 253 w 488"/>
                    <a:gd name="T13" fmla="*/ 0 h 173"/>
                    <a:gd name="T14" fmla="*/ 110 w 488"/>
                    <a:gd name="T15" fmla="*/ 12 h 173"/>
                    <a:gd name="T16" fmla="*/ 15 w 488"/>
                    <a:gd name="T17" fmla="*/ 76 h 173"/>
                    <a:gd name="T18" fmla="*/ 112 w 488"/>
                    <a:gd name="T19" fmla="*/ 95 h 173"/>
                    <a:gd name="T20" fmla="*/ 275 w 488"/>
                    <a:gd name="T21" fmla="*/ 53 h 173"/>
                    <a:gd name="T22" fmla="*/ 416 w 488"/>
                    <a:gd name="T23" fmla="*/ 53 h 173"/>
                    <a:gd name="T24" fmla="*/ 268 w 488"/>
                    <a:gd name="T25" fmla="*/ 110 h 173"/>
                    <a:gd name="T26" fmla="*/ 142 w 488"/>
                    <a:gd name="T27" fmla="*/ 126 h 173"/>
                    <a:gd name="T28" fmla="*/ 0 w 488"/>
                    <a:gd name="T29" fmla="*/ 126 h 173"/>
                    <a:gd name="T30" fmla="*/ 0 w 488"/>
                    <a:gd name="T31" fmla="*/ 126 h 17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</a:cxnLst>
                  <a:rect l="0" t="0" r="r" b="b"/>
                  <a:pathLst>
                    <a:path w="488" h="173">
                      <a:moveTo>
                        <a:pt x="0" y="126"/>
                      </a:moveTo>
                      <a:lnTo>
                        <a:pt x="66" y="173"/>
                      </a:lnTo>
                      <a:lnTo>
                        <a:pt x="222" y="166"/>
                      </a:lnTo>
                      <a:lnTo>
                        <a:pt x="418" y="116"/>
                      </a:lnTo>
                      <a:lnTo>
                        <a:pt x="488" y="42"/>
                      </a:lnTo>
                      <a:lnTo>
                        <a:pt x="443" y="2"/>
                      </a:lnTo>
                      <a:lnTo>
                        <a:pt x="253" y="0"/>
                      </a:lnTo>
                      <a:lnTo>
                        <a:pt x="110" y="12"/>
                      </a:lnTo>
                      <a:lnTo>
                        <a:pt x="15" y="76"/>
                      </a:lnTo>
                      <a:lnTo>
                        <a:pt x="112" y="95"/>
                      </a:lnTo>
                      <a:lnTo>
                        <a:pt x="275" y="53"/>
                      </a:lnTo>
                      <a:lnTo>
                        <a:pt x="416" y="53"/>
                      </a:lnTo>
                      <a:lnTo>
                        <a:pt x="268" y="110"/>
                      </a:lnTo>
                      <a:lnTo>
                        <a:pt x="142" y="126"/>
                      </a:lnTo>
                      <a:lnTo>
                        <a:pt x="0" y="126"/>
                      </a:ln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</p:grpSp>
      <p:grpSp>
        <p:nvGrpSpPr>
          <p:cNvPr id="18" name="Group -1007"/>
          <p:cNvGrpSpPr/>
          <p:nvPr/>
        </p:nvGrpSpPr>
        <p:grpSpPr bwMode="auto">
          <a:xfrm>
            <a:off x="8680450" y="2116138"/>
            <a:ext cx="385763" cy="4308475"/>
            <a:chOff x="5468" y="1333"/>
            <a:chExt cx="243" cy="2714"/>
          </a:xfrm>
        </p:grpSpPr>
        <p:sp>
          <p:nvSpPr>
            <p:cNvPr id="1048607" name="Freeform 1055"/>
            <p:cNvSpPr>
              <a:spLocks noChangeArrowheads="1"/>
            </p:cNvSpPr>
            <p:nvPr/>
          </p:nvSpPr>
          <p:spPr bwMode="auto">
            <a:xfrm flipH="1">
              <a:off x="5468" y="2620"/>
              <a:ext cx="205" cy="1427"/>
            </a:xfrm>
            <a:custGeom>
              <a:avLst/>
              <a:gdLst>
                <a:gd name="T0" fmla="*/ 692 w 772"/>
                <a:gd name="T1" fmla="*/ 3156 h 3266"/>
                <a:gd name="T2" fmla="*/ 380 w 772"/>
                <a:gd name="T3" fmla="*/ 2945 h 3266"/>
                <a:gd name="T4" fmla="*/ 319 w 772"/>
                <a:gd name="T5" fmla="*/ 2783 h 3266"/>
                <a:gd name="T6" fmla="*/ 371 w 772"/>
                <a:gd name="T7" fmla="*/ 2542 h 3266"/>
                <a:gd name="T8" fmla="*/ 591 w 772"/>
                <a:gd name="T9" fmla="*/ 2251 h 3266"/>
                <a:gd name="T10" fmla="*/ 641 w 772"/>
                <a:gd name="T11" fmla="*/ 2070 h 3266"/>
                <a:gd name="T12" fmla="*/ 591 w 772"/>
                <a:gd name="T13" fmla="*/ 1948 h 3266"/>
                <a:gd name="T14" fmla="*/ 401 w 772"/>
                <a:gd name="T15" fmla="*/ 1859 h 3266"/>
                <a:gd name="T16" fmla="*/ 361 w 772"/>
                <a:gd name="T17" fmla="*/ 1747 h 3266"/>
                <a:gd name="T18" fmla="*/ 430 w 772"/>
                <a:gd name="T19" fmla="*/ 1587 h 3266"/>
                <a:gd name="T20" fmla="*/ 741 w 772"/>
                <a:gd name="T21" fmla="*/ 1156 h 3266"/>
                <a:gd name="T22" fmla="*/ 772 w 772"/>
                <a:gd name="T23" fmla="*/ 945 h 3266"/>
                <a:gd name="T24" fmla="*/ 692 w 772"/>
                <a:gd name="T25" fmla="*/ 713 h 3266"/>
                <a:gd name="T26" fmla="*/ 430 w 772"/>
                <a:gd name="T27" fmla="*/ 603 h 3266"/>
                <a:gd name="T28" fmla="*/ 200 w 772"/>
                <a:gd name="T29" fmla="*/ 422 h 3266"/>
                <a:gd name="T30" fmla="*/ 0 w 772"/>
                <a:gd name="T31" fmla="*/ 0 h 3266"/>
                <a:gd name="T32" fmla="*/ 29 w 772"/>
                <a:gd name="T33" fmla="*/ 382 h 3266"/>
                <a:gd name="T34" fmla="*/ 179 w 772"/>
                <a:gd name="T35" fmla="*/ 612 h 3266"/>
                <a:gd name="T36" fmla="*/ 380 w 772"/>
                <a:gd name="T37" fmla="*/ 753 h 3266"/>
                <a:gd name="T38" fmla="*/ 601 w 772"/>
                <a:gd name="T39" fmla="*/ 833 h 3266"/>
                <a:gd name="T40" fmla="*/ 612 w 772"/>
                <a:gd name="T41" fmla="*/ 1044 h 3266"/>
                <a:gd name="T42" fmla="*/ 500 w 772"/>
                <a:gd name="T43" fmla="*/ 1266 h 3266"/>
                <a:gd name="T44" fmla="*/ 240 w 772"/>
                <a:gd name="T45" fmla="*/ 1658 h 3266"/>
                <a:gd name="T46" fmla="*/ 230 w 772"/>
                <a:gd name="T47" fmla="*/ 1909 h 3266"/>
                <a:gd name="T48" fmla="*/ 471 w 772"/>
                <a:gd name="T49" fmla="*/ 2049 h 3266"/>
                <a:gd name="T50" fmla="*/ 460 w 772"/>
                <a:gd name="T51" fmla="*/ 2180 h 3266"/>
                <a:gd name="T52" fmla="*/ 249 w 772"/>
                <a:gd name="T53" fmla="*/ 2452 h 3266"/>
                <a:gd name="T54" fmla="*/ 160 w 772"/>
                <a:gd name="T55" fmla="*/ 2713 h 3266"/>
                <a:gd name="T56" fmla="*/ 240 w 772"/>
                <a:gd name="T57" fmla="*/ 2994 h 3266"/>
                <a:gd name="T58" fmla="*/ 430 w 772"/>
                <a:gd name="T59" fmla="*/ 3144 h 3266"/>
                <a:gd name="T60" fmla="*/ 671 w 772"/>
                <a:gd name="T61" fmla="*/ 3266 h 3266"/>
                <a:gd name="T62" fmla="*/ 692 w 772"/>
                <a:gd name="T63" fmla="*/ 3156 h 3266"/>
                <a:gd name="T64" fmla="*/ 692 w 772"/>
                <a:gd name="T65" fmla="*/ 3156 h 32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772" h="3266">
                  <a:moveTo>
                    <a:pt x="692" y="3156"/>
                  </a:moveTo>
                  <a:lnTo>
                    <a:pt x="380" y="2945"/>
                  </a:lnTo>
                  <a:lnTo>
                    <a:pt x="319" y="2783"/>
                  </a:lnTo>
                  <a:lnTo>
                    <a:pt x="371" y="2542"/>
                  </a:lnTo>
                  <a:lnTo>
                    <a:pt x="591" y="2251"/>
                  </a:lnTo>
                  <a:lnTo>
                    <a:pt x="641" y="2070"/>
                  </a:lnTo>
                  <a:lnTo>
                    <a:pt x="591" y="1948"/>
                  </a:lnTo>
                  <a:lnTo>
                    <a:pt x="401" y="1859"/>
                  </a:lnTo>
                  <a:lnTo>
                    <a:pt x="361" y="1747"/>
                  </a:lnTo>
                  <a:lnTo>
                    <a:pt x="430" y="1587"/>
                  </a:lnTo>
                  <a:lnTo>
                    <a:pt x="741" y="1156"/>
                  </a:lnTo>
                  <a:lnTo>
                    <a:pt x="772" y="945"/>
                  </a:lnTo>
                  <a:lnTo>
                    <a:pt x="692" y="713"/>
                  </a:lnTo>
                  <a:lnTo>
                    <a:pt x="430" y="603"/>
                  </a:lnTo>
                  <a:lnTo>
                    <a:pt x="200" y="422"/>
                  </a:lnTo>
                  <a:lnTo>
                    <a:pt x="0" y="0"/>
                  </a:lnTo>
                  <a:lnTo>
                    <a:pt x="29" y="382"/>
                  </a:lnTo>
                  <a:lnTo>
                    <a:pt x="179" y="612"/>
                  </a:lnTo>
                  <a:lnTo>
                    <a:pt x="380" y="753"/>
                  </a:lnTo>
                  <a:lnTo>
                    <a:pt x="601" y="833"/>
                  </a:lnTo>
                  <a:lnTo>
                    <a:pt x="612" y="1044"/>
                  </a:lnTo>
                  <a:lnTo>
                    <a:pt x="500" y="1266"/>
                  </a:lnTo>
                  <a:lnTo>
                    <a:pt x="240" y="1658"/>
                  </a:lnTo>
                  <a:lnTo>
                    <a:pt x="230" y="1909"/>
                  </a:lnTo>
                  <a:lnTo>
                    <a:pt x="471" y="2049"/>
                  </a:lnTo>
                  <a:lnTo>
                    <a:pt x="460" y="2180"/>
                  </a:lnTo>
                  <a:lnTo>
                    <a:pt x="249" y="2452"/>
                  </a:lnTo>
                  <a:lnTo>
                    <a:pt x="160" y="2713"/>
                  </a:lnTo>
                  <a:lnTo>
                    <a:pt x="240" y="2994"/>
                  </a:lnTo>
                  <a:lnTo>
                    <a:pt x="430" y="3144"/>
                  </a:lnTo>
                  <a:lnTo>
                    <a:pt x="671" y="3266"/>
                  </a:lnTo>
                  <a:lnTo>
                    <a:pt x="692" y="3156"/>
                  </a:lnTo>
                </a:path>
              </a:pathLst>
            </a:custGeom>
            <a:solidFill>
              <a:srgbClr val="703DFF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48608" name="Freeform 1056"/>
            <p:cNvSpPr>
              <a:spLocks noChangeArrowheads="1"/>
            </p:cNvSpPr>
            <p:nvPr/>
          </p:nvSpPr>
          <p:spPr bwMode="auto">
            <a:xfrm flipH="1">
              <a:off x="5506" y="1333"/>
              <a:ext cx="205" cy="1633"/>
            </a:xfrm>
            <a:custGeom>
              <a:avLst/>
              <a:gdLst>
                <a:gd name="T0" fmla="*/ 692 w 772"/>
                <a:gd name="T1" fmla="*/ 3156 h 3266"/>
                <a:gd name="T2" fmla="*/ 380 w 772"/>
                <a:gd name="T3" fmla="*/ 2945 h 3266"/>
                <a:gd name="T4" fmla="*/ 319 w 772"/>
                <a:gd name="T5" fmla="*/ 2783 h 3266"/>
                <a:gd name="T6" fmla="*/ 371 w 772"/>
                <a:gd name="T7" fmla="*/ 2542 h 3266"/>
                <a:gd name="T8" fmla="*/ 591 w 772"/>
                <a:gd name="T9" fmla="*/ 2251 h 3266"/>
                <a:gd name="T10" fmla="*/ 641 w 772"/>
                <a:gd name="T11" fmla="*/ 2070 h 3266"/>
                <a:gd name="T12" fmla="*/ 591 w 772"/>
                <a:gd name="T13" fmla="*/ 1948 h 3266"/>
                <a:gd name="T14" fmla="*/ 401 w 772"/>
                <a:gd name="T15" fmla="*/ 1859 h 3266"/>
                <a:gd name="T16" fmla="*/ 361 w 772"/>
                <a:gd name="T17" fmla="*/ 1747 h 3266"/>
                <a:gd name="T18" fmla="*/ 430 w 772"/>
                <a:gd name="T19" fmla="*/ 1587 h 3266"/>
                <a:gd name="T20" fmla="*/ 741 w 772"/>
                <a:gd name="T21" fmla="*/ 1156 h 3266"/>
                <a:gd name="T22" fmla="*/ 772 w 772"/>
                <a:gd name="T23" fmla="*/ 945 h 3266"/>
                <a:gd name="T24" fmla="*/ 692 w 772"/>
                <a:gd name="T25" fmla="*/ 713 h 3266"/>
                <a:gd name="T26" fmla="*/ 430 w 772"/>
                <a:gd name="T27" fmla="*/ 603 h 3266"/>
                <a:gd name="T28" fmla="*/ 200 w 772"/>
                <a:gd name="T29" fmla="*/ 422 h 3266"/>
                <a:gd name="T30" fmla="*/ 0 w 772"/>
                <a:gd name="T31" fmla="*/ 0 h 3266"/>
                <a:gd name="T32" fmla="*/ 29 w 772"/>
                <a:gd name="T33" fmla="*/ 382 h 3266"/>
                <a:gd name="T34" fmla="*/ 179 w 772"/>
                <a:gd name="T35" fmla="*/ 612 h 3266"/>
                <a:gd name="T36" fmla="*/ 380 w 772"/>
                <a:gd name="T37" fmla="*/ 753 h 3266"/>
                <a:gd name="T38" fmla="*/ 601 w 772"/>
                <a:gd name="T39" fmla="*/ 833 h 3266"/>
                <a:gd name="T40" fmla="*/ 612 w 772"/>
                <a:gd name="T41" fmla="*/ 1044 h 3266"/>
                <a:gd name="T42" fmla="*/ 500 w 772"/>
                <a:gd name="T43" fmla="*/ 1266 h 3266"/>
                <a:gd name="T44" fmla="*/ 240 w 772"/>
                <a:gd name="T45" fmla="*/ 1658 h 3266"/>
                <a:gd name="T46" fmla="*/ 230 w 772"/>
                <a:gd name="T47" fmla="*/ 1909 h 3266"/>
                <a:gd name="T48" fmla="*/ 471 w 772"/>
                <a:gd name="T49" fmla="*/ 2049 h 3266"/>
                <a:gd name="T50" fmla="*/ 460 w 772"/>
                <a:gd name="T51" fmla="*/ 2180 h 3266"/>
                <a:gd name="T52" fmla="*/ 249 w 772"/>
                <a:gd name="T53" fmla="*/ 2452 h 3266"/>
                <a:gd name="T54" fmla="*/ 160 w 772"/>
                <a:gd name="T55" fmla="*/ 2713 h 3266"/>
                <a:gd name="T56" fmla="*/ 240 w 772"/>
                <a:gd name="T57" fmla="*/ 2994 h 3266"/>
                <a:gd name="T58" fmla="*/ 430 w 772"/>
                <a:gd name="T59" fmla="*/ 3144 h 3266"/>
                <a:gd name="T60" fmla="*/ 671 w 772"/>
                <a:gd name="T61" fmla="*/ 3266 h 3266"/>
                <a:gd name="T62" fmla="*/ 692 w 772"/>
                <a:gd name="T63" fmla="*/ 3156 h 3266"/>
                <a:gd name="T64" fmla="*/ 692 w 772"/>
                <a:gd name="T65" fmla="*/ 3156 h 32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772" h="3266">
                  <a:moveTo>
                    <a:pt x="692" y="3156"/>
                  </a:moveTo>
                  <a:lnTo>
                    <a:pt x="380" y="2945"/>
                  </a:lnTo>
                  <a:lnTo>
                    <a:pt x="319" y="2783"/>
                  </a:lnTo>
                  <a:lnTo>
                    <a:pt x="371" y="2542"/>
                  </a:lnTo>
                  <a:lnTo>
                    <a:pt x="591" y="2251"/>
                  </a:lnTo>
                  <a:lnTo>
                    <a:pt x="641" y="2070"/>
                  </a:lnTo>
                  <a:lnTo>
                    <a:pt x="591" y="1948"/>
                  </a:lnTo>
                  <a:lnTo>
                    <a:pt x="401" y="1859"/>
                  </a:lnTo>
                  <a:lnTo>
                    <a:pt x="361" y="1747"/>
                  </a:lnTo>
                  <a:lnTo>
                    <a:pt x="430" y="1587"/>
                  </a:lnTo>
                  <a:lnTo>
                    <a:pt x="741" y="1156"/>
                  </a:lnTo>
                  <a:lnTo>
                    <a:pt x="772" y="945"/>
                  </a:lnTo>
                  <a:lnTo>
                    <a:pt x="692" y="713"/>
                  </a:lnTo>
                  <a:lnTo>
                    <a:pt x="430" y="603"/>
                  </a:lnTo>
                  <a:lnTo>
                    <a:pt x="200" y="422"/>
                  </a:lnTo>
                  <a:lnTo>
                    <a:pt x="0" y="0"/>
                  </a:lnTo>
                  <a:lnTo>
                    <a:pt x="29" y="382"/>
                  </a:lnTo>
                  <a:lnTo>
                    <a:pt x="179" y="612"/>
                  </a:lnTo>
                  <a:lnTo>
                    <a:pt x="380" y="753"/>
                  </a:lnTo>
                  <a:lnTo>
                    <a:pt x="601" y="833"/>
                  </a:lnTo>
                  <a:lnTo>
                    <a:pt x="612" y="1044"/>
                  </a:lnTo>
                  <a:lnTo>
                    <a:pt x="500" y="1266"/>
                  </a:lnTo>
                  <a:lnTo>
                    <a:pt x="240" y="1658"/>
                  </a:lnTo>
                  <a:lnTo>
                    <a:pt x="230" y="1909"/>
                  </a:lnTo>
                  <a:lnTo>
                    <a:pt x="471" y="2049"/>
                  </a:lnTo>
                  <a:lnTo>
                    <a:pt x="460" y="2180"/>
                  </a:lnTo>
                  <a:lnTo>
                    <a:pt x="249" y="2452"/>
                  </a:lnTo>
                  <a:lnTo>
                    <a:pt x="160" y="2713"/>
                  </a:lnTo>
                  <a:lnTo>
                    <a:pt x="240" y="2994"/>
                  </a:lnTo>
                  <a:lnTo>
                    <a:pt x="430" y="3144"/>
                  </a:lnTo>
                  <a:lnTo>
                    <a:pt x="671" y="3266"/>
                  </a:lnTo>
                  <a:lnTo>
                    <a:pt x="692" y="3156"/>
                  </a:lnTo>
                </a:path>
              </a:pathLst>
            </a:custGeom>
            <a:solidFill>
              <a:srgbClr val="703DFF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9" name="Group -1006"/>
          <p:cNvGrpSpPr/>
          <p:nvPr/>
        </p:nvGrpSpPr>
        <p:grpSpPr bwMode="auto">
          <a:xfrm>
            <a:off x="7318375" y="90488"/>
            <a:ext cx="2133600" cy="1911350"/>
            <a:chOff x="4610" y="57"/>
            <a:chExt cx="1344" cy="1204"/>
          </a:xfrm>
        </p:grpSpPr>
        <p:grpSp>
          <p:nvGrpSpPr>
            <p:cNvPr id="20" name="Group -1005"/>
            <p:cNvGrpSpPr/>
            <p:nvPr/>
          </p:nvGrpSpPr>
          <p:grpSpPr bwMode="auto">
            <a:xfrm>
              <a:off x="4610" y="57"/>
              <a:ext cx="1344" cy="1204"/>
              <a:chOff x="4610" y="57"/>
              <a:chExt cx="1344" cy="1204"/>
            </a:xfrm>
          </p:grpSpPr>
          <p:sp>
            <p:nvSpPr>
              <p:cNvPr id="1048609" name="Freeform 1057"/>
              <p:cNvSpPr>
                <a:spLocks noChangeArrowheads="1"/>
              </p:cNvSpPr>
              <p:nvPr/>
            </p:nvSpPr>
            <p:spPr bwMode="auto">
              <a:xfrm rot="18427436">
                <a:off x="5430" y="1086"/>
                <a:ext cx="62" cy="288"/>
              </a:xfrm>
              <a:custGeom>
                <a:avLst/>
                <a:gdLst>
                  <a:gd name="T0" fmla="*/ 123 w 245"/>
                  <a:gd name="T1" fmla="*/ 9 h 806"/>
                  <a:gd name="T2" fmla="*/ 131 w 245"/>
                  <a:gd name="T3" fmla="*/ 342 h 806"/>
                  <a:gd name="T4" fmla="*/ 0 w 245"/>
                  <a:gd name="T5" fmla="*/ 806 h 806"/>
                  <a:gd name="T6" fmla="*/ 79 w 245"/>
                  <a:gd name="T7" fmla="*/ 789 h 806"/>
                  <a:gd name="T8" fmla="*/ 218 w 245"/>
                  <a:gd name="T9" fmla="*/ 376 h 806"/>
                  <a:gd name="T10" fmla="*/ 245 w 245"/>
                  <a:gd name="T11" fmla="*/ 0 h 806"/>
                  <a:gd name="T12" fmla="*/ 123 w 245"/>
                  <a:gd name="T13" fmla="*/ 9 h 806"/>
                  <a:gd name="T14" fmla="*/ 123 w 245"/>
                  <a:gd name="T15" fmla="*/ 9 h 8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5" h="806">
                    <a:moveTo>
                      <a:pt x="123" y="9"/>
                    </a:moveTo>
                    <a:lnTo>
                      <a:pt x="131" y="342"/>
                    </a:lnTo>
                    <a:lnTo>
                      <a:pt x="0" y="806"/>
                    </a:lnTo>
                    <a:lnTo>
                      <a:pt x="79" y="789"/>
                    </a:lnTo>
                    <a:lnTo>
                      <a:pt x="218" y="376"/>
                    </a:lnTo>
                    <a:lnTo>
                      <a:pt x="245" y="0"/>
                    </a:lnTo>
                    <a:lnTo>
                      <a:pt x="123" y="9"/>
                    </a:lnTo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21" name="Group -1004"/>
              <p:cNvGrpSpPr/>
              <p:nvPr/>
            </p:nvGrpSpPr>
            <p:grpSpPr bwMode="auto">
              <a:xfrm>
                <a:off x="4610" y="57"/>
                <a:ext cx="1344" cy="985"/>
                <a:chOff x="4610" y="57"/>
                <a:chExt cx="1344" cy="985"/>
              </a:xfrm>
            </p:grpSpPr>
            <p:sp>
              <p:nvSpPr>
                <p:cNvPr id="1048610" name="Freeform 1058"/>
                <p:cNvSpPr>
                  <a:spLocks noChangeArrowheads="1"/>
                </p:cNvSpPr>
                <p:nvPr/>
              </p:nvSpPr>
              <p:spPr bwMode="auto">
                <a:xfrm rot="18427436">
                  <a:off x="4966" y="71"/>
                  <a:ext cx="153" cy="125"/>
                </a:xfrm>
                <a:custGeom>
                  <a:avLst/>
                  <a:gdLst>
                    <a:gd name="T0" fmla="*/ 0 w 604"/>
                    <a:gd name="T1" fmla="*/ 0 h 349"/>
                    <a:gd name="T2" fmla="*/ 298 w 604"/>
                    <a:gd name="T3" fmla="*/ 184 h 349"/>
                    <a:gd name="T4" fmla="*/ 500 w 604"/>
                    <a:gd name="T5" fmla="*/ 349 h 349"/>
                    <a:gd name="T6" fmla="*/ 604 w 604"/>
                    <a:gd name="T7" fmla="*/ 140 h 349"/>
                    <a:gd name="T8" fmla="*/ 359 w 604"/>
                    <a:gd name="T9" fmla="*/ 9 h 349"/>
                    <a:gd name="T10" fmla="*/ 464 w 604"/>
                    <a:gd name="T11" fmla="*/ 184 h 349"/>
                    <a:gd name="T12" fmla="*/ 131 w 604"/>
                    <a:gd name="T13" fmla="*/ 17 h 349"/>
                    <a:gd name="T14" fmla="*/ 0 w 604"/>
                    <a:gd name="T15" fmla="*/ 0 h 349"/>
                    <a:gd name="T16" fmla="*/ 0 w 604"/>
                    <a:gd name="T17" fmla="*/ 0 h 34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604" h="349">
                      <a:moveTo>
                        <a:pt x="0" y="0"/>
                      </a:moveTo>
                      <a:lnTo>
                        <a:pt x="298" y="184"/>
                      </a:lnTo>
                      <a:lnTo>
                        <a:pt x="500" y="349"/>
                      </a:lnTo>
                      <a:lnTo>
                        <a:pt x="604" y="140"/>
                      </a:lnTo>
                      <a:lnTo>
                        <a:pt x="359" y="9"/>
                      </a:lnTo>
                      <a:lnTo>
                        <a:pt x="464" y="184"/>
                      </a:lnTo>
                      <a:lnTo>
                        <a:pt x="131" y="17"/>
                      </a:lnTo>
                      <a:lnTo>
                        <a:pt x="0" y="0"/>
                      </a:ln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48611" name="Freeform 1059"/>
                <p:cNvSpPr>
                  <a:spLocks noChangeArrowheads="1"/>
                </p:cNvSpPr>
                <p:nvPr/>
              </p:nvSpPr>
              <p:spPr bwMode="auto">
                <a:xfrm rot="18427436">
                  <a:off x="5048" y="332"/>
                  <a:ext cx="269" cy="438"/>
                </a:xfrm>
                <a:custGeom>
                  <a:avLst/>
                  <a:gdLst>
                    <a:gd name="T0" fmla="*/ 741 w 1064"/>
                    <a:gd name="T1" fmla="*/ 129 h 1230"/>
                    <a:gd name="T2" fmla="*/ 485 w 1064"/>
                    <a:gd name="T3" fmla="*/ 352 h 1230"/>
                    <a:gd name="T4" fmla="*/ 163 w 1064"/>
                    <a:gd name="T5" fmla="*/ 762 h 1230"/>
                    <a:gd name="T6" fmla="*/ 0 w 1064"/>
                    <a:gd name="T7" fmla="*/ 1101 h 1230"/>
                    <a:gd name="T8" fmla="*/ 59 w 1064"/>
                    <a:gd name="T9" fmla="*/ 1230 h 1230"/>
                    <a:gd name="T10" fmla="*/ 262 w 1064"/>
                    <a:gd name="T11" fmla="*/ 1201 h 1230"/>
                    <a:gd name="T12" fmla="*/ 578 w 1064"/>
                    <a:gd name="T13" fmla="*/ 914 h 1230"/>
                    <a:gd name="T14" fmla="*/ 876 w 1064"/>
                    <a:gd name="T15" fmla="*/ 534 h 1230"/>
                    <a:gd name="T16" fmla="*/ 1034 w 1064"/>
                    <a:gd name="T17" fmla="*/ 270 h 1230"/>
                    <a:gd name="T18" fmla="*/ 1064 w 1064"/>
                    <a:gd name="T19" fmla="*/ 84 h 1230"/>
                    <a:gd name="T20" fmla="*/ 977 w 1064"/>
                    <a:gd name="T21" fmla="*/ 0 h 1230"/>
                    <a:gd name="T22" fmla="*/ 836 w 1064"/>
                    <a:gd name="T23" fmla="*/ 65 h 1230"/>
                    <a:gd name="T24" fmla="*/ 969 w 1064"/>
                    <a:gd name="T25" fmla="*/ 107 h 1230"/>
                    <a:gd name="T26" fmla="*/ 876 w 1064"/>
                    <a:gd name="T27" fmla="*/ 352 h 1230"/>
                    <a:gd name="T28" fmla="*/ 690 w 1064"/>
                    <a:gd name="T29" fmla="*/ 656 h 1230"/>
                    <a:gd name="T30" fmla="*/ 350 w 1064"/>
                    <a:gd name="T31" fmla="*/ 1008 h 1230"/>
                    <a:gd name="T32" fmla="*/ 116 w 1064"/>
                    <a:gd name="T33" fmla="*/ 1114 h 1230"/>
                    <a:gd name="T34" fmla="*/ 135 w 1064"/>
                    <a:gd name="T35" fmla="*/ 943 h 1230"/>
                    <a:gd name="T36" fmla="*/ 437 w 1064"/>
                    <a:gd name="T37" fmla="*/ 504 h 1230"/>
                    <a:gd name="T38" fmla="*/ 831 w 1064"/>
                    <a:gd name="T39" fmla="*/ 118 h 1230"/>
                    <a:gd name="T40" fmla="*/ 741 w 1064"/>
                    <a:gd name="T41" fmla="*/ 129 h 1230"/>
                    <a:gd name="T42" fmla="*/ 741 w 1064"/>
                    <a:gd name="T43" fmla="*/ 129 h 123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</a:cxnLst>
                  <a:rect l="0" t="0" r="r" b="b"/>
                  <a:pathLst>
                    <a:path w="1064" h="1230">
                      <a:moveTo>
                        <a:pt x="741" y="129"/>
                      </a:moveTo>
                      <a:lnTo>
                        <a:pt x="485" y="352"/>
                      </a:lnTo>
                      <a:lnTo>
                        <a:pt x="163" y="762"/>
                      </a:lnTo>
                      <a:lnTo>
                        <a:pt x="0" y="1101"/>
                      </a:lnTo>
                      <a:lnTo>
                        <a:pt x="59" y="1230"/>
                      </a:lnTo>
                      <a:lnTo>
                        <a:pt x="262" y="1201"/>
                      </a:lnTo>
                      <a:lnTo>
                        <a:pt x="578" y="914"/>
                      </a:lnTo>
                      <a:lnTo>
                        <a:pt x="876" y="534"/>
                      </a:lnTo>
                      <a:lnTo>
                        <a:pt x="1034" y="270"/>
                      </a:lnTo>
                      <a:lnTo>
                        <a:pt x="1064" y="84"/>
                      </a:lnTo>
                      <a:lnTo>
                        <a:pt x="977" y="0"/>
                      </a:lnTo>
                      <a:lnTo>
                        <a:pt x="836" y="65"/>
                      </a:lnTo>
                      <a:lnTo>
                        <a:pt x="969" y="107"/>
                      </a:lnTo>
                      <a:lnTo>
                        <a:pt x="876" y="352"/>
                      </a:lnTo>
                      <a:lnTo>
                        <a:pt x="690" y="656"/>
                      </a:lnTo>
                      <a:lnTo>
                        <a:pt x="350" y="1008"/>
                      </a:lnTo>
                      <a:lnTo>
                        <a:pt x="116" y="1114"/>
                      </a:lnTo>
                      <a:lnTo>
                        <a:pt x="135" y="943"/>
                      </a:lnTo>
                      <a:lnTo>
                        <a:pt x="437" y="504"/>
                      </a:lnTo>
                      <a:lnTo>
                        <a:pt x="831" y="118"/>
                      </a:lnTo>
                      <a:lnTo>
                        <a:pt x="741" y="129"/>
                      </a:ln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48612" name="Freeform 1060"/>
                <p:cNvSpPr>
                  <a:spLocks noChangeArrowheads="1"/>
                </p:cNvSpPr>
                <p:nvPr/>
              </p:nvSpPr>
              <p:spPr bwMode="auto">
                <a:xfrm rot="18427436">
                  <a:off x="4858" y="182"/>
                  <a:ext cx="505" cy="898"/>
                </a:xfrm>
                <a:custGeom>
                  <a:avLst/>
                  <a:gdLst>
                    <a:gd name="T0" fmla="*/ 1941 w 2002"/>
                    <a:gd name="T1" fmla="*/ 0 h 2521"/>
                    <a:gd name="T2" fmla="*/ 0 w 2002"/>
                    <a:gd name="T3" fmla="*/ 2521 h 2521"/>
                    <a:gd name="T4" fmla="*/ 192 w 2002"/>
                    <a:gd name="T5" fmla="*/ 2450 h 2521"/>
                    <a:gd name="T6" fmla="*/ 2002 w 2002"/>
                    <a:gd name="T7" fmla="*/ 61 h 2521"/>
                    <a:gd name="T8" fmla="*/ 1941 w 2002"/>
                    <a:gd name="T9" fmla="*/ 0 h 2521"/>
                    <a:gd name="T10" fmla="*/ 1941 w 2002"/>
                    <a:gd name="T11" fmla="*/ 0 h 252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2002" h="2521">
                      <a:moveTo>
                        <a:pt x="1941" y="0"/>
                      </a:moveTo>
                      <a:lnTo>
                        <a:pt x="0" y="2521"/>
                      </a:lnTo>
                      <a:lnTo>
                        <a:pt x="192" y="2450"/>
                      </a:lnTo>
                      <a:lnTo>
                        <a:pt x="2002" y="61"/>
                      </a:lnTo>
                      <a:lnTo>
                        <a:pt x="1941" y="0"/>
                      </a:ln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48613" name="Freeform 1061"/>
                <p:cNvSpPr>
                  <a:spLocks noChangeArrowheads="1"/>
                </p:cNvSpPr>
                <p:nvPr/>
              </p:nvSpPr>
              <p:spPr bwMode="auto">
                <a:xfrm rot="18427436">
                  <a:off x="4903" y="-19"/>
                  <a:ext cx="758" cy="1344"/>
                </a:xfrm>
                <a:custGeom>
                  <a:avLst/>
                  <a:gdLst>
                    <a:gd name="T0" fmla="*/ 95 w 3007"/>
                    <a:gd name="T1" fmla="*/ 2844 h 3771"/>
                    <a:gd name="T2" fmla="*/ 394 w 3007"/>
                    <a:gd name="T3" fmla="*/ 2834 h 3771"/>
                    <a:gd name="T4" fmla="*/ 821 w 3007"/>
                    <a:gd name="T5" fmla="*/ 3009 h 3771"/>
                    <a:gd name="T6" fmla="*/ 681 w 3007"/>
                    <a:gd name="T7" fmla="*/ 2817 h 3771"/>
                    <a:gd name="T8" fmla="*/ 367 w 3007"/>
                    <a:gd name="T9" fmla="*/ 2703 h 3771"/>
                    <a:gd name="T10" fmla="*/ 637 w 3007"/>
                    <a:gd name="T11" fmla="*/ 2720 h 3771"/>
                    <a:gd name="T12" fmla="*/ 979 w 3007"/>
                    <a:gd name="T13" fmla="*/ 2870 h 3771"/>
                    <a:gd name="T14" fmla="*/ 2859 w 3007"/>
                    <a:gd name="T15" fmla="*/ 420 h 3771"/>
                    <a:gd name="T16" fmla="*/ 2578 w 3007"/>
                    <a:gd name="T17" fmla="*/ 148 h 3771"/>
                    <a:gd name="T18" fmla="*/ 2308 w 3007"/>
                    <a:gd name="T19" fmla="*/ 0 h 3771"/>
                    <a:gd name="T20" fmla="*/ 2692 w 3007"/>
                    <a:gd name="T21" fmla="*/ 78 h 3771"/>
                    <a:gd name="T22" fmla="*/ 3007 w 3007"/>
                    <a:gd name="T23" fmla="*/ 428 h 3771"/>
                    <a:gd name="T24" fmla="*/ 831 w 3007"/>
                    <a:gd name="T25" fmla="*/ 3273 h 3771"/>
                    <a:gd name="T26" fmla="*/ 481 w 3007"/>
                    <a:gd name="T27" fmla="*/ 3412 h 3771"/>
                    <a:gd name="T28" fmla="*/ 105 w 3007"/>
                    <a:gd name="T29" fmla="*/ 3771 h 3771"/>
                    <a:gd name="T30" fmla="*/ 0 w 3007"/>
                    <a:gd name="T31" fmla="*/ 3667 h 3771"/>
                    <a:gd name="T32" fmla="*/ 131 w 3007"/>
                    <a:gd name="T33" fmla="*/ 3631 h 3771"/>
                    <a:gd name="T34" fmla="*/ 376 w 3007"/>
                    <a:gd name="T35" fmla="*/ 3385 h 3771"/>
                    <a:gd name="T36" fmla="*/ 165 w 3007"/>
                    <a:gd name="T37" fmla="*/ 3273 h 3771"/>
                    <a:gd name="T38" fmla="*/ 165 w 3007"/>
                    <a:gd name="T39" fmla="*/ 3176 h 3771"/>
                    <a:gd name="T40" fmla="*/ 411 w 3007"/>
                    <a:gd name="T41" fmla="*/ 3298 h 3771"/>
                    <a:gd name="T42" fmla="*/ 411 w 3007"/>
                    <a:gd name="T43" fmla="*/ 3186 h 3771"/>
                    <a:gd name="T44" fmla="*/ 603 w 3007"/>
                    <a:gd name="T45" fmla="*/ 3220 h 3771"/>
                    <a:gd name="T46" fmla="*/ 428 w 3007"/>
                    <a:gd name="T47" fmla="*/ 3079 h 3771"/>
                    <a:gd name="T48" fmla="*/ 629 w 3007"/>
                    <a:gd name="T49" fmla="*/ 3062 h 3771"/>
                    <a:gd name="T50" fmla="*/ 95 w 3007"/>
                    <a:gd name="T51" fmla="*/ 2844 h 3771"/>
                    <a:gd name="T52" fmla="*/ 95 w 3007"/>
                    <a:gd name="T53" fmla="*/ 2844 h 377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</a:cxnLst>
                  <a:rect l="0" t="0" r="r" b="b"/>
                  <a:pathLst>
                    <a:path w="3007" h="3771">
                      <a:moveTo>
                        <a:pt x="95" y="2844"/>
                      </a:moveTo>
                      <a:lnTo>
                        <a:pt x="394" y="2834"/>
                      </a:lnTo>
                      <a:lnTo>
                        <a:pt x="821" y="3009"/>
                      </a:lnTo>
                      <a:lnTo>
                        <a:pt x="681" y="2817"/>
                      </a:lnTo>
                      <a:lnTo>
                        <a:pt x="367" y="2703"/>
                      </a:lnTo>
                      <a:lnTo>
                        <a:pt x="637" y="2720"/>
                      </a:lnTo>
                      <a:lnTo>
                        <a:pt x="979" y="2870"/>
                      </a:lnTo>
                      <a:lnTo>
                        <a:pt x="2859" y="420"/>
                      </a:lnTo>
                      <a:lnTo>
                        <a:pt x="2578" y="148"/>
                      </a:lnTo>
                      <a:lnTo>
                        <a:pt x="2308" y="0"/>
                      </a:lnTo>
                      <a:lnTo>
                        <a:pt x="2692" y="78"/>
                      </a:lnTo>
                      <a:lnTo>
                        <a:pt x="3007" y="428"/>
                      </a:lnTo>
                      <a:lnTo>
                        <a:pt x="831" y="3273"/>
                      </a:lnTo>
                      <a:lnTo>
                        <a:pt x="481" y="3412"/>
                      </a:lnTo>
                      <a:lnTo>
                        <a:pt x="105" y="3771"/>
                      </a:lnTo>
                      <a:lnTo>
                        <a:pt x="0" y="3667"/>
                      </a:lnTo>
                      <a:lnTo>
                        <a:pt x="131" y="3631"/>
                      </a:lnTo>
                      <a:lnTo>
                        <a:pt x="376" y="3385"/>
                      </a:lnTo>
                      <a:lnTo>
                        <a:pt x="165" y="3273"/>
                      </a:lnTo>
                      <a:lnTo>
                        <a:pt x="165" y="3176"/>
                      </a:lnTo>
                      <a:lnTo>
                        <a:pt x="411" y="3298"/>
                      </a:lnTo>
                      <a:lnTo>
                        <a:pt x="411" y="3186"/>
                      </a:lnTo>
                      <a:lnTo>
                        <a:pt x="603" y="3220"/>
                      </a:lnTo>
                      <a:lnTo>
                        <a:pt x="428" y="3079"/>
                      </a:lnTo>
                      <a:lnTo>
                        <a:pt x="629" y="3062"/>
                      </a:lnTo>
                      <a:lnTo>
                        <a:pt x="95" y="2844"/>
                      </a:ln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48614" name="Freeform 1062"/>
                <p:cNvSpPr>
                  <a:spLocks noChangeArrowheads="1"/>
                </p:cNvSpPr>
                <p:nvPr/>
              </p:nvSpPr>
              <p:spPr bwMode="auto">
                <a:xfrm rot="18427436">
                  <a:off x="5297" y="897"/>
                  <a:ext cx="169" cy="122"/>
                </a:xfrm>
                <a:custGeom>
                  <a:avLst/>
                  <a:gdLst>
                    <a:gd name="T0" fmla="*/ 0 w 673"/>
                    <a:gd name="T1" fmla="*/ 80 h 342"/>
                    <a:gd name="T2" fmla="*/ 255 w 673"/>
                    <a:gd name="T3" fmla="*/ 106 h 342"/>
                    <a:gd name="T4" fmla="*/ 639 w 673"/>
                    <a:gd name="T5" fmla="*/ 342 h 342"/>
                    <a:gd name="T6" fmla="*/ 673 w 673"/>
                    <a:gd name="T7" fmla="*/ 289 h 342"/>
                    <a:gd name="T8" fmla="*/ 447 w 673"/>
                    <a:gd name="T9" fmla="*/ 114 h 342"/>
                    <a:gd name="T10" fmla="*/ 26 w 673"/>
                    <a:gd name="T11" fmla="*/ 0 h 342"/>
                    <a:gd name="T12" fmla="*/ 0 w 673"/>
                    <a:gd name="T13" fmla="*/ 80 h 342"/>
                    <a:gd name="T14" fmla="*/ 0 w 673"/>
                    <a:gd name="T15" fmla="*/ 80 h 34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673" h="342">
                      <a:moveTo>
                        <a:pt x="0" y="80"/>
                      </a:moveTo>
                      <a:lnTo>
                        <a:pt x="255" y="106"/>
                      </a:lnTo>
                      <a:lnTo>
                        <a:pt x="639" y="342"/>
                      </a:lnTo>
                      <a:lnTo>
                        <a:pt x="673" y="289"/>
                      </a:lnTo>
                      <a:lnTo>
                        <a:pt x="447" y="114"/>
                      </a:lnTo>
                      <a:lnTo>
                        <a:pt x="26" y="0"/>
                      </a:lnTo>
                      <a:lnTo>
                        <a:pt x="0" y="80"/>
                      </a:ln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48615" name="Freeform 1063"/>
                <p:cNvSpPr>
                  <a:spLocks noChangeArrowheads="1"/>
                </p:cNvSpPr>
                <p:nvPr/>
              </p:nvSpPr>
              <p:spPr bwMode="auto">
                <a:xfrm rot="18427436">
                  <a:off x="5253" y="806"/>
                  <a:ext cx="181" cy="144"/>
                </a:xfrm>
                <a:custGeom>
                  <a:avLst/>
                  <a:gdLst>
                    <a:gd name="T0" fmla="*/ 0 w 716"/>
                    <a:gd name="T1" fmla="*/ 78 h 403"/>
                    <a:gd name="T2" fmla="*/ 340 w 716"/>
                    <a:gd name="T3" fmla="*/ 148 h 403"/>
                    <a:gd name="T4" fmla="*/ 638 w 716"/>
                    <a:gd name="T5" fmla="*/ 403 h 403"/>
                    <a:gd name="T6" fmla="*/ 716 w 716"/>
                    <a:gd name="T7" fmla="*/ 296 h 403"/>
                    <a:gd name="T8" fmla="*/ 420 w 716"/>
                    <a:gd name="T9" fmla="*/ 114 h 403"/>
                    <a:gd name="T10" fmla="*/ 70 w 716"/>
                    <a:gd name="T11" fmla="*/ 0 h 403"/>
                    <a:gd name="T12" fmla="*/ 0 w 716"/>
                    <a:gd name="T13" fmla="*/ 78 h 403"/>
                    <a:gd name="T14" fmla="*/ 0 w 716"/>
                    <a:gd name="T15" fmla="*/ 78 h 40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716" h="403">
                      <a:moveTo>
                        <a:pt x="0" y="78"/>
                      </a:moveTo>
                      <a:lnTo>
                        <a:pt x="340" y="148"/>
                      </a:lnTo>
                      <a:lnTo>
                        <a:pt x="638" y="403"/>
                      </a:lnTo>
                      <a:lnTo>
                        <a:pt x="716" y="296"/>
                      </a:lnTo>
                      <a:lnTo>
                        <a:pt x="420" y="114"/>
                      </a:lnTo>
                      <a:lnTo>
                        <a:pt x="70" y="0"/>
                      </a:lnTo>
                      <a:lnTo>
                        <a:pt x="0" y="78"/>
                      </a:ln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48616" name="Freeform 1064"/>
                <p:cNvSpPr>
                  <a:spLocks noChangeArrowheads="1"/>
                </p:cNvSpPr>
                <p:nvPr/>
              </p:nvSpPr>
              <p:spPr bwMode="auto">
                <a:xfrm rot="18427436">
                  <a:off x="4985" y="210"/>
                  <a:ext cx="181" cy="147"/>
                </a:xfrm>
                <a:custGeom>
                  <a:avLst/>
                  <a:gdLst>
                    <a:gd name="T0" fmla="*/ 0 w 717"/>
                    <a:gd name="T1" fmla="*/ 78 h 411"/>
                    <a:gd name="T2" fmla="*/ 316 w 717"/>
                    <a:gd name="T3" fmla="*/ 139 h 411"/>
                    <a:gd name="T4" fmla="*/ 649 w 717"/>
                    <a:gd name="T5" fmla="*/ 411 h 411"/>
                    <a:gd name="T6" fmla="*/ 717 w 717"/>
                    <a:gd name="T7" fmla="*/ 314 h 411"/>
                    <a:gd name="T8" fmla="*/ 394 w 717"/>
                    <a:gd name="T9" fmla="*/ 87 h 411"/>
                    <a:gd name="T10" fmla="*/ 54 w 717"/>
                    <a:gd name="T11" fmla="*/ 0 h 411"/>
                    <a:gd name="T12" fmla="*/ 0 w 717"/>
                    <a:gd name="T13" fmla="*/ 78 h 411"/>
                    <a:gd name="T14" fmla="*/ 0 w 717"/>
                    <a:gd name="T15" fmla="*/ 78 h 41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717" h="411">
                      <a:moveTo>
                        <a:pt x="0" y="78"/>
                      </a:moveTo>
                      <a:lnTo>
                        <a:pt x="316" y="139"/>
                      </a:lnTo>
                      <a:lnTo>
                        <a:pt x="649" y="411"/>
                      </a:lnTo>
                      <a:lnTo>
                        <a:pt x="717" y="314"/>
                      </a:lnTo>
                      <a:lnTo>
                        <a:pt x="394" y="87"/>
                      </a:lnTo>
                      <a:lnTo>
                        <a:pt x="54" y="0"/>
                      </a:lnTo>
                      <a:lnTo>
                        <a:pt x="0" y="78"/>
                      </a:ln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48617" name="Freeform 1065"/>
                <p:cNvSpPr>
                  <a:spLocks noChangeArrowheads="1"/>
                </p:cNvSpPr>
                <p:nvPr/>
              </p:nvSpPr>
              <p:spPr bwMode="auto">
                <a:xfrm rot="18427436">
                  <a:off x="4948" y="142"/>
                  <a:ext cx="179" cy="138"/>
                </a:xfrm>
                <a:custGeom>
                  <a:avLst/>
                  <a:gdLst>
                    <a:gd name="T0" fmla="*/ 0 w 709"/>
                    <a:gd name="T1" fmla="*/ 88 h 386"/>
                    <a:gd name="T2" fmla="*/ 272 w 709"/>
                    <a:gd name="T3" fmla="*/ 131 h 386"/>
                    <a:gd name="T4" fmla="*/ 665 w 709"/>
                    <a:gd name="T5" fmla="*/ 386 h 386"/>
                    <a:gd name="T6" fmla="*/ 709 w 709"/>
                    <a:gd name="T7" fmla="*/ 308 h 386"/>
                    <a:gd name="T8" fmla="*/ 306 w 709"/>
                    <a:gd name="T9" fmla="*/ 53 h 386"/>
                    <a:gd name="T10" fmla="*/ 43 w 709"/>
                    <a:gd name="T11" fmla="*/ 0 h 386"/>
                    <a:gd name="T12" fmla="*/ 0 w 709"/>
                    <a:gd name="T13" fmla="*/ 88 h 386"/>
                    <a:gd name="T14" fmla="*/ 0 w 709"/>
                    <a:gd name="T15" fmla="*/ 88 h 38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709" h="386">
                      <a:moveTo>
                        <a:pt x="0" y="88"/>
                      </a:moveTo>
                      <a:lnTo>
                        <a:pt x="272" y="131"/>
                      </a:lnTo>
                      <a:lnTo>
                        <a:pt x="665" y="386"/>
                      </a:lnTo>
                      <a:lnTo>
                        <a:pt x="709" y="308"/>
                      </a:lnTo>
                      <a:lnTo>
                        <a:pt x="306" y="53"/>
                      </a:lnTo>
                      <a:lnTo>
                        <a:pt x="43" y="0"/>
                      </a:lnTo>
                      <a:lnTo>
                        <a:pt x="0" y="88"/>
                      </a:ln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  <p:sp>
          <p:nvSpPr>
            <p:cNvPr id="1048618" name="Line 1066"/>
            <p:cNvSpPr>
              <a:spLocks noChangeShapeType="1"/>
            </p:cNvSpPr>
            <p:nvPr/>
          </p:nvSpPr>
          <p:spPr bwMode="auto">
            <a:xfrm>
              <a:off x="4870" y="84"/>
              <a:ext cx="42" cy="96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</p:sldLayoutIdLst>
  <p:hf sldNum="0" hdr="0" ftr="0" dt="0"/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rgbClr val="000000"/>
          </a:solidFill>
          <a:latin typeface="+mj-lt"/>
          <a:ea typeface="+mj-ea"/>
          <a:cs typeface="+mj-cs"/>
          <a:sym typeface="Verdana" panose="020B0604030504040204" pitchFamily="34" charset="0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Comic Sans MS" panose="030F0702030302020204" pitchFamily="66" charset="0"/>
          <a:sym typeface="Verdana" panose="020B0604030504040204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Comic Sans MS" panose="030F0702030302020204" pitchFamily="66" charset="0"/>
          <a:sym typeface="Verdana" panose="020B0604030504040204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Comic Sans MS" panose="030F0702030302020204" pitchFamily="66" charset="0"/>
          <a:sym typeface="Verdana" panose="020B0604030504040204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Comic Sans MS" panose="030F0702030302020204" pitchFamily="66" charset="0"/>
          <a:sym typeface="Verdana" panose="020B060403050404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Comic Sans MS" panose="030F0702030302020204" pitchFamily="66" charset="0"/>
          <a:sym typeface="Verdana" panose="020B060403050404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Comic Sans MS" panose="030F0702030302020204" pitchFamily="66" charset="0"/>
          <a:sym typeface="Verdana" panose="020B060403050404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Comic Sans MS" panose="030F0702030302020204" pitchFamily="66" charset="0"/>
          <a:sym typeface="Verdana" panose="020B060403050404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Comic Sans MS" panose="030F0702030302020204" pitchFamily="66" charset="0"/>
          <a:sym typeface="Verdana" panose="020B060403050404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SzPct val="100000"/>
        <a:buChar char="•"/>
        <a:defRPr sz="3200" kern="1200">
          <a:solidFill>
            <a:srgbClr val="000000"/>
          </a:solidFill>
          <a:latin typeface="+mn-lt"/>
          <a:ea typeface="+mn-ea"/>
          <a:cs typeface="+mn-cs"/>
          <a:sym typeface="Verdana" panose="020B0604030504040204" pitchFamily="34" charset="0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SzPct val="100000"/>
        <a:buChar char="–"/>
        <a:defRPr sz="2800" kern="1200">
          <a:solidFill>
            <a:srgbClr val="000000"/>
          </a:solidFill>
          <a:latin typeface="+mn-lt"/>
          <a:ea typeface="+mn-ea"/>
          <a:cs typeface="+mn-cs"/>
          <a:sym typeface="Verdana" panose="020B0604030504040204" pitchFamily="34" charset="0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SzPct val="100000"/>
        <a:buChar char="•"/>
        <a:defRPr sz="2400" kern="1200">
          <a:solidFill>
            <a:srgbClr val="000000"/>
          </a:solidFill>
          <a:latin typeface="+mn-lt"/>
          <a:ea typeface="+mn-ea"/>
          <a:cs typeface="+mn-cs"/>
          <a:sym typeface="Verdana" panose="020B0604030504040204" pitchFamily="34" charset="0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SzPct val="100000"/>
        <a:buChar char="–"/>
        <a:defRPr sz="2000" kern="1200">
          <a:solidFill>
            <a:srgbClr val="000000"/>
          </a:solidFill>
          <a:latin typeface="+mn-lt"/>
          <a:ea typeface="+mn-ea"/>
          <a:cs typeface="+mn-cs"/>
          <a:sym typeface="Verdana" panose="020B0604030504040204" pitchFamily="34" charset="0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SzPct val="100000"/>
        <a:buChar char="»"/>
        <a:defRPr sz="2000" kern="1200">
          <a:solidFill>
            <a:srgbClr val="000000"/>
          </a:solidFill>
          <a:latin typeface="+mn-lt"/>
          <a:ea typeface="+mn-ea"/>
          <a:cs typeface="+mn-cs"/>
          <a:sym typeface="Verdana" panose="020B060403050404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2.wmf"/><Relationship Id="rId5" Type="http://schemas.openxmlformats.org/officeDocument/2006/relationships/oleObject" Target="../embeddings/oleObject1.bin"/><Relationship Id="rId4" Type="http://schemas.openxmlformats.org/officeDocument/2006/relationships/image" Target="../media/image4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2.wmf"/><Relationship Id="rId5" Type="http://schemas.openxmlformats.org/officeDocument/2006/relationships/oleObject" Target="../embeddings/oleObject1.bin"/><Relationship Id="rId4" Type="http://schemas.openxmlformats.org/officeDocument/2006/relationships/image" Target="../media/image4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6" Type="http://schemas.openxmlformats.org/officeDocument/2006/relationships/image" Target="../media/image2.wmf"/><Relationship Id="rId5" Type="http://schemas.openxmlformats.org/officeDocument/2006/relationships/oleObject" Target="../embeddings/oleObject1.bin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wmf"/><Relationship Id="rId5" Type="http://schemas.openxmlformats.org/officeDocument/2006/relationships/oleObject" Target="../embeddings/oleObject1.bin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2.wmf"/><Relationship Id="rId5" Type="http://schemas.openxmlformats.org/officeDocument/2006/relationships/oleObject" Target="../embeddings/oleObject1.bin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7" Type="http://schemas.openxmlformats.org/officeDocument/2006/relationships/image" Target="../media/image5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2.wmf"/><Relationship Id="rId5" Type="http://schemas.openxmlformats.org/officeDocument/2006/relationships/oleObject" Target="../embeddings/oleObject1.bin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7" Type="http://schemas.openxmlformats.org/officeDocument/2006/relationships/image" Target="../media/image5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2.wmf"/><Relationship Id="rId5" Type="http://schemas.openxmlformats.org/officeDocument/2006/relationships/oleObject" Target="../embeddings/oleObject1.bin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7" Type="http://schemas.openxmlformats.org/officeDocument/2006/relationships/image" Target="../media/image5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2.wmf"/><Relationship Id="rId5" Type="http://schemas.openxmlformats.org/officeDocument/2006/relationships/oleObject" Target="../embeddings/oleObject1.bin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7" Type="http://schemas.openxmlformats.org/officeDocument/2006/relationships/image" Target="../media/image6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2.wmf"/><Relationship Id="rId5" Type="http://schemas.openxmlformats.org/officeDocument/2006/relationships/oleObject" Target="../embeddings/oleObject1.bin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7" Type="http://schemas.openxmlformats.org/officeDocument/2006/relationships/image" Target="../media/image6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2.wmf"/><Relationship Id="rId5" Type="http://schemas.openxmlformats.org/officeDocument/2006/relationships/oleObject" Target="../embeddings/oleObject1.bin"/><Relationship Id="rId4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7" Type="http://schemas.openxmlformats.org/officeDocument/2006/relationships/image" Target="../media/image6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2.wmf"/><Relationship Id="rId5" Type="http://schemas.openxmlformats.org/officeDocument/2006/relationships/oleObject" Target="../embeddings/oleObject1.bin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97152" name="Picture 28" descr="attachment"/>
          <p:cNvPicPr>
            <a:picLocks noChangeAspect="1" noChangeArrowheads="1"/>
          </p:cNvPicPr>
          <p:nvPr/>
        </p:nvPicPr>
        <p:blipFill>
          <a:blip r:embed="rId3">
            <a:lum bright="12000"/>
          </a:blip>
          <a:srcRect/>
          <a:stretch>
            <a:fillRect/>
          </a:stretch>
        </p:blipFill>
        <p:spPr bwMode="auto">
          <a:xfrm>
            <a:off x="0" y="-29700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048622" name="WordArt 436"/>
          <p:cNvSpPr>
            <a:spLocks noChangeShapeType="1" noTextEdit="1"/>
          </p:cNvSpPr>
          <p:nvPr/>
        </p:nvSpPr>
        <p:spPr bwMode="auto">
          <a:xfrm>
            <a:off x="695301" y="692944"/>
            <a:ext cx="7632203" cy="7191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endParaRPr lang="en-US" sz="3600" b="1" kern="10" dirty="0">
              <a:ln w="9525">
                <a:solidFill>
                  <a:srgbClr val="000080"/>
                </a:solidFill>
                <a:round/>
                <a:headEnd/>
                <a:tailEnd/>
              </a:ln>
              <a:solidFill>
                <a:srgbClr val="00008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48623" name="WordArt 438"/>
          <p:cNvSpPr>
            <a:spLocks noChangeShapeType="1" noTextEdit="1"/>
          </p:cNvSpPr>
          <p:nvPr/>
        </p:nvSpPr>
        <p:spPr bwMode="auto">
          <a:xfrm>
            <a:off x="695301" y="1628800"/>
            <a:ext cx="7693124" cy="309634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dirty="0" err="1">
                <a:ln w="12700">
                  <a:solidFill>
                    <a:srgbClr val="FF00FF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0" dir="2700068" sy="50000" kx="2115795" algn="bl" rotWithShape="0">
                    <a:srgbClr val="C0C0C0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sz="3600" b="1" kern="10" dirty="0">
                <a:ln w="12700">
                  <a:solidFill>
                    <a:srgbClr val="FF00FF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0" dir="2700068" sy="50000" kx="2115795" algn="bl" rotWithShape="0">
                    <a:srgbClr val="C0C0C0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kern="10" dirty="0" err="1">
                <a:ln w="12700">
                  <a:solidFill>
                    <a:srgbClr val="FF00FF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0" dir="2700068" sy="50000" kx="2115795" algn="bl" rotWithShape="0">
                    <a:srgbClr val="C0C0C0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3600" b="1" kern="10" dirty="0">
                <a:ln w="12700">
                  <a:solidFill>
                    <a:srgbClr val="FF00FF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0" dir="2700068" sy="50000" kx="2115795" algn="bl" rotWithShape="0">
                    <a:srgbClr val="C0C0C0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kern="10" dirty="0" err="1">
                <a:ln w="12700">
                  <a:solidFill>
                    <a:srgbClr val="FF00FF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0" dir="2700068" sy="50000" kx="2115795" algn="bl" rotWithShape="0">
                    <a:srgbClr val="C0C0C0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trải</a:t>
            </a:r>
            <a:r>
              <a:rPr lang="en-US" sz="3600" b="1" kern="10" dirty="0">
                <a:ln w="12700">
                  <a:solidFill>
                    <a:srgbClr val="FF00FF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0" dir="2700068" sy="50000" kx="2115795" algn="bl" rotWithShape="0">
                    <a:srgbClr val="C0C0C0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kern="10" dirty="0" err="1">
                <a:ln w="12700">
                  <a:solidFill>
                    <a:srgbClr val="FF00FF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0" dir="2700068" sy="50000" kx="2115795" algn="bl" rotWithShape="0">
                    <a:srgbClr val="C0C0C0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nghiệm</a:t>
            </a:r>
            <a:endParaRPr lang="en-US" sz="3600" b="1" kern="10" dirty="0">
              <a:ln w="12700">
                <a:solidFill>
                  <a:srgbClr val="FF00FF"/>
                </a:solidFill>
                <a:round/>
                <a:headEnd/>
                <a:tailEnd/>
              </a:ln>
              <a:gradFill rotWithShape="0">
                <a:gsLst>
                  <a:gs pos="0">
                    <a:srgbClr val="A603AB"/>
                  </a:gs>
                  <a:gs pos="12000">
                    <a:srgbClr val="E81766"/>
                  </a:gs>
                  <a:gs pos="27000">
                    <a:srgbClr val="EE3F17"/>
                  </a:gs>
                  <a:gs pos="48000">
                    <a:srgbClr val="FFFF00"/>
                  </a:gs>
                  <a:gs pos="64999">
                    <a:srgbClr val="1A8D48"/>
                  </a:gs>
                  <a:gs pos="78999">
                    <a:srgbClr val="0819FB"/>
                  </a:gs>
                  <a:gs pos="100000">
                    <a:srgbClr val="A603AB"/>
                  </a:gs>
                  <a:gs pos="100000">
                    <a:srgbClr val="A603AB"/>
                  </a:gs>
                </a:gsLst>
                <a:lin ang="0" scaled="1"/>
              </a:gradFill>
              <a:effectLst>
                <a:outerShdw dist="35920" dir="2700068" sy="50000" kx="2115795" algn="bl" rotWithShape="0">
                  <a:srgbClr val="C0C0C0">
                    <a:alpha val="79999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3600" b="1" kern="10" dirty="0">
                <a:ln w="12700">
                  <a:solidFill>
                    <a:srgbClr val="FF00FF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0" dir="2700068" sy="50000" kx="2115795" algn="bl" rotWithShape="0">
                    <a:srgbClr val="C0C0C0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kern="10" dirty="0" err="1">
                <a:ln w="12700">
                  <a:solidFill>
                    <a:srgbClr val="FF00FF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0" dir="2700068" sy="50000" kx="2115795" algn="bl" rotWithShape="0">
                    <a:srgbClr val="C0C0C0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sz="3600" b="1" kern="10" dirty="0">
                <a:ln w="12700">
                  <a:solidFill>
                    <a:srgbClr val="FF00FF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0" dir="2700068" sy="50000" kx="2115795" algn="bl" rotWithShape="0">
                    <a:srgbClr val="C0C0C0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1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10486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  <p:tav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10486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2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0" dur="50" fill="hold"/>
                                        <p:tgtEl>
                                          <p:spTgt spid="104862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1" dur="50" fill="hold"/>
                                        <p:tgtEl>
                                          <p:spTgt spid="1048622"/>
                                        </p:tgtEl>
                                        <p:attrNameLst>
                                          <p:attrName>fill.color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2" dur="50" fill="hold"/>
                                        <p:tgtEl>
                                          <p:spTgt spid="104862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13" dur="50" fill="hold"/>
                                        <p:tgtEl>
                                          <p:spTgt spid="104862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4" descr="Kết quả hình ảnh cho hình nền powerpoin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7086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2348880"/>
            <a:ext cx="8064896" cy="3366120"/>
          </a:xfrm>
        </p:spPr>
        <p:txBody>
          <a:bodyPr/>
          <a:lstStyle/>
          <a:p>
            <a:pPr marL="0" indent="0" algn="ctr" eaLnBrk="1" hangingPunct="1">
              <a:buNone/>
            </a:pP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việc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nên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bảo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vệ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môi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sạch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đẹp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4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quét</a:t>
            </a:r>
            <a:r>
              <a:rPr lang="en-US" sz="4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dọn</a:t>
            </a:r>
            <a:r>
              <a:rPr lang="en-US" sz="4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sz="4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4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sạch</a:t>
            </a:r>
            <a:r>
              <a:rPr lang="en-US" sz="4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sẽ</a:t>
            </a:r>
            <a:r>
              <a:rPr lang="en-US" sz="4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4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vứt</a:t>
            </a:r>
            <a:r>
              <a:rPr lang="en-US" sz="4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rác</a:t>
            </a:r>
            <a:r>
              <a:rPr lang="en-US" sz="4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bừa</a:t>
            </a:r>
            <a:r>
              <a:rPr lang="en-US" sz="4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bãi</a:t>
            </a:r>
            <a:r>
              <a:rPr lang="en-US" sz="4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4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việc</a:t>
            </a:r>
            <a:r>
              <a:rPr lang="en-US" sz="4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4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nên</a:t>
            </a:r>
            <a:r>
              <a:rPr lang="en-US" sz="4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4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4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4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dẫm</a:t>
            </a:r>
            <a:r>
              <a:rPr lang="en-US" sz="4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lên</a:t>
            </a:r>
            <a:r>
              <a:rPr lang="en-US" sz="4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cỏ</a:t>
            </a:r>
            <a:r>
              <a:rPr lang="en-US" sz="4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,…</a:t>
            </a:r>
            <a:endParaRPr lang="en-US" alt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Rounded Rectangle 8"/>
          <p:cNvSpPr/>
          <p:nvPr/>
        </p:nvSpPr>
        <p:spPr bwMode="auto">
          <a:xfrm>
            <a:off x="2339752" y="260648"/>
            <a:ext cx="4536504" cy="864097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/>
          <a:lstStyle/>
          <a:p>
            <a:pPr algn="ctr" eaLnBrk="1" hangingPunct="1">
              <a:defRPr/>
            </a:pPr>
            <a:r>
              <a:rPr lang="en-US" sz="4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KẾT LUẬN</a:t>
            </a:r>
            <a:endParaRPr lang="en-US" sz="4400" b="1" dirty="0">
              <a:solidFill>
                <a:srgbClr val="0000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081" name="Picture 6" descr="Kết quả hình ảnh cho student thinki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-12700"/>
            <a:ext cx="1881188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" name="Rectangle 14"/>
          <p:cNvSpPr>
            <a:spLocks noChangeArrowheads="1"/>
          </p:cNvSpPr>
          <p:nvPr/>
        </p:nvSpPr>
        <p:spPr bwMode="auto">
          <a:xfrm>
            <a:off x="0" y="-161156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- HS có khả năng nhận biết, viết và đọc 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21" name="Object 20"/>
          <p:cNvGraphicFramePr>
            <a:graphicFrameLocks noChangeAspect="1"/>
          </p:cNvGraphicFramePr>
          <p:nvPr/>
        </p:nvGraphicFramePr>
        <p:xfrm>
          <a:off x="0" y="-1611560"/>
          <a:ext cx="180975" cy="466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47" name="Equation" r:id="rId5" imgW="152334" imgH="393529" progId="Equation.3">
                  <p:embed/>
                </p:oleObj>
              </mc:Choice>
              <mc:Fallback>
                <p:oleObj name="Equation" r:id="rId5" imgW="152334" imgH="393529" progId="Equation.3">
                  <p:embed/>
                  <p:pic>
                    <p:nvPicPr>
                      <p:cNvPr id="21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-1611560"/>
                        <a:ext cx="180975" cy="46672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Rectangle 15"/>
          <p:cNvSpPr>
            <a:spLocks noChangeArrowheads="1"/>
          </p:cNvSpPr>
          <p:nvPr/>
        </p:nvSpPr>
        <p:spPr bwMode="auto">
          <a:xfrm>
            <a:off x="0" y="-114483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.</a:t>
            </a:r>
            <a:r>
              <a:rPr kumimoji="0" lang="en-US" altLang="en-US" sz="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156731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4" descr="Kết quả hình ảnh cho hình nền powerpoin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7086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484784"/>
            <a:ext cx="9036496" cy="1965532"/>
          </a:xfrm>
        </p:spPr>
        <p:txBody>
          <a:bodyPr/>
          <a:lstStyle/>
          <a:p>
            <a:pPr marL="0" indent="0" algn="ctr" eaLnBrk="1" hangingPunct="1">
              <a:buNone/>
            </a:pPr>
            <a:r>
              <a:rPr lang="vi-V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Xác định các hành động nên làm để giữ môi trường luôn sạch, đẹp</a:t>
            </a:r>
            <a:endParaRPr lang="en-US" alt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Rounded Rectangle 8"/>
          <p:cNvSpPr/>
          <p:nvPr/>
        </p:nvSpPr>
        <p:spPr bwMode="auto">
          <a:xfrm>
            <a:off x="1752600" y="284163"/>
            <a:ext cx="7086600" cy="1077912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/>
          <a:lstStyle/>
          <a:p>
            <a:pPr algn="ctr" eaLnBrk="1" hangingPunct="1">
              <a:defRPr/>
            </a:pPr>
            <a:r>
              <a:rPr lang="en-US" sz="4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THỰC HÀNH: </a:t>
            </a:r>
            <a:endParaRPr lang="en-US" sz="4400" b="1" dirty="0">
              <a:solidFill>
                <a:srgbClr val="0000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081" name="Picture 6" descr="Kết quả hình ảnh cho student thinki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-12700"/>
            <a:ext cx="1881188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" name="Rectangle 14"/>
          <p:cNvSpPr>
            <a:spLocks noChangeArrowheads="1"/>
          </p:cNvSpPr>
          <p:nvPr/>
        </p:nvSpPr>
        <p:spPr bwMode="auto">
          <a:xfrm>
            <a:off x="0" y="-161156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- HS có khả năng nhận biết, viết và đọc 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21" name="Object 20"/>
          <p:cNvGraphicFramePr>
            <a:graphicFrameLocks noChangeAspect="1"/>
          </p:cNvGraphicFramePr>
          <p:nvPr/>
        </p:nvGraphicFramePr>
        <p:xfrm>
          <a:off x="0" y="-1611560"/>
          <a:ext cx="180975" cy="466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29" name="Equation" r:id="rId5" imgW="152334" imgH="393529" progId="Equation.3">
                  <p:embed/>
                </p:oleObj>
              </mc:Choice>
              <mc:Fallback>
                <p:oleObj name="Equation" r:id="rId5" imgW="152334" imgH="393529" progId="Equation.3">
                  <p:embed/>
                  <p:pic>
                    <p:nvPicPr>
                      <p:cNvPr id="21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-1611560"/>
                        <a:ext cx="180975" cy="46672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Rectangle 15"/>
          <p:cNvSpPr>
            <a:spLocks noChangeArrowheads="1"/>
          </p:cNvSpPr>
          <p:nvPr/>
        </p:nvSpPr>
        <p:spPr bwMode="auto">
          <a:xfrm>
            <a:off x="0" y="-114483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.</a:t>
            </a:r>
            <a:r>
              <a:rPr kumimoji="0" lang="en-US" altLang="en-US" sz="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" name="AutoShape 2" descr="Điểm sáng trường học xanh-sạch-đẹp-an toàn - Báo Gia Lai điện tử - Tin  nhanh - Chính xác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AutoShape 4" descr="Điểm sáng trường học xanh-sạch-đẹp-an toàn - Báo Gia Lai điện tử - Tin  nhanh - Chính xác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00753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4" descr="Kết quả hình ảnh cho hình nền powerpoin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7086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2348880"/>
            <a:ext cx="8064896" cy="3366120"/>
          </a:xfrm>
        </p:spPr>
        <p:txBody>
          <a:bodyPr/>
          <a:lstStyle/>
          <a:p>
            <a:pPr marL="0" indent="0" algn="ctr" eaLnBrk="1" hangingPunct="1">
              <a:buNone/>
            </a:pPr>
            <a:endParaRPr lang="en-US" altLang="en-US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Rounded Rectangle 8"/>
          <p:cNvSpPr/>
          <p:nvPr/>
        </p:nvSpPr>
        <p:spPr bwMode="auto">
          <a:xfrm>
            <a:off x="971600" y="2564903"/>
            <a:ext cx="7086600" cy="1295277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/>
          <a:lstStyle/>
          <a:p>
            <a:pPr algn="ctr" eaLnBrk="1" hangingPunct="1">
              <a:defRPr/>
            </a:pPr>
            <a:r>
              <a:rPr lang="en-US" sz="4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Củng</a:t>
            </a:r>
            <a:r>
              <a:rPr lang="en-US" sz="4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cố</a:t>
            </a:r>
            <a:r>
              <a:rPr lang="en-US" sz="4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4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Dặn</a:t>
            </a:r>
            <a:r>
              <a:rPr lang="en-US" sz="4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dò</a:t>
            </a:r>
            <a:endParaRPr lang="en-US" sz="4400" b="1" dirty="0">
              <a:solidFill>
                <a:srgbClr val="0000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081" name="Picture 6" descr="Kết quả hình ảnh cho student thinki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-12700"/>
            <a:ext cx="1881188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" name="Rectangle 14"/>
          <p:cNvSpPr>
            <a:spLocks noChangeArrowheads="1"/>
          </p:cNvSpPr>
          <p:nvPr/>
        </p:nvSpPr>
        <p:spPr bwMode="auto">
          <a:xfrm>
            <a:off x="0" y="-161156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- HS có khả năng nhận biết, viết và đọc 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21" name="Object 20"/>
          <p:cNvGraphicFramePr>
            <a:graphicFrameLocks noChangeAspect="1"/>
          </p:cNvGraphicFramePr>
          <p:nvPr/>
        </p:nvGraphicFramePr>
        <p:xfrm>
          <a:off x="0" y="-1611560"/>
          <a:ext cx="180975" cy="466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8" name="Equation" r:id="rId5" imgW="152334" imgH="393529" progId="Equation.3">
                  <p:embed/>
                </p:oleObj>
              </mc:Choice>
              <mc:Fallback>
                <p:oleObj name="Equation" r:id="rId5" imgW="152334" imgH="393529" progId="Equation.3">
                  <p:embed/>
                  <p:pic>
                    <p:nvPicPr>
                      <p:cNvPr id="21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-1611560"/>
                        <a:ext cx="180975" cy="46672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Rectangle 15"/>
          <p:cNvSpPr>
            <a:spLocks noChangeArrowheads="1"/>
          </p:cNvSpPr>
          <p:nvPr/>
        </p:nvSpPr>
        <p:spPr bwMode="auto">
          <a:xfrm>
            <a:off x="0" y="-114483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.</a:t>
            </a:r>
            <a:r>
              <a:rPr kumimoji="0" lang="en-US" altLang="en-US" sz="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88617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4" descr="Kết quả hình ảnh cho hình nền powerpoin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7086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Rounded Rectangle 8"/>
          <p:cNvSpPr/>
          <p:nvPr/>
        </p:nvSpPr>
        <p:spPr bwMode="auto">
          <a:xfrm>
            <a:off x="1752600" y="284163"/>
            <a:ext cx="7086600" cy="1077912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/>
          <a:lstStyle/>
          <a:p>
            <a:pPr algn="ctr" eaLnBrk="1" hangingPunct="1">
              <a:defRPr/>
            </a:pPr>
            <a:r>
              <a:rPr lang="en-US" sz="3200" b="1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KHỞI ĐỘNG</a:t>
            </a:r>
          </a:p>
        </p:txBody>
      </p:sp>
      <p:pic>
        <p:nvPicPr>
          <p:cNvPr id="3081" name="Picture 6" descr="Kết quả hình ảnh cho student thinki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-12700"/>
            <a:ext cx="1881188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" name="Rectangle 14"/>
          <p:cNvSpPr>
            <a:spLocks noChangeArrowheads="1"/>
          </p:cNvSpPr>
          <p:nvPr/>
        </p:nvSpPr>
        <p:spPr bwMode="auto">
          <a:xfrm>
            <a:off x="0" y="-161156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- HS có khả năng nhận biết, viết và đọc 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21" name="Objec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52445879"/>
              </p:ext>
            </p:extLst>
          </p:nvPr>
        </p:nvGraphicFramePr>
        <p:xfrm>
          <a:off x="0" y="-1611560"/>
          <a:ext cx="180975" cy="466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8" name="Equation" r:id="rId5" imgW="152334" imgH="393529" progId="Equation.3">
                  <p:embed/>
                </p:oleObj>
              </mc:Choice>
              <mc:Fallback>
                <p:oleObj name="Equation" r:id="rId5" imgW="152334" imgH="393529" progId="Equation.3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-1611560"/>
                        <a:ext cx="180975" cy="46672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Rectangle 15"/>
          <p:cNvSpPr>
            <a:spLocks noChangeArrowheads="1"/>
          </p:cNvSpPr>
          <p:nvPr/>
        </p:nvSpPr>
        <p:spPr bwMode="auto">
          <a:xfrm>
            <a:off x="0" y="-114483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.</a:t>
            </a:r>
            <a:r>
              <a:rPr kumimoji="0" lang="en-US" altLang="en-US" sz="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sz="66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Trò</a:t>
            </a:r>
            <a:r>
              <a:rPr lang="en-US" sz="66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66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chơi</a:t>
            </a:r>
            <a:r>
              <a:rPr lang="en-US" sz="66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</a:p>
          <a:p>
            <a:pPr marL="0" indent="0" algn="ctr">
              <a:buNone/>
            </a:pPr>
            <a:r>
              <a:rPr lang="en-US" sz="66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“</a:t>
            </a:r>
            <a:r>
              <a:rPr lang="en-US" sz="66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Trời</a:t>
            </a:r>
            <a:r>
              <a:rPr lang="en-US" sz="66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66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Đất</a:t>
            </a:r>
            <a:r>
              <a:rPr lang="en-US" sz="66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66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Nước</a:t>
            </a:r>
            <a:r>
              <a:rPr lang="en-US" sz="66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” </a:t>
            </a:r>
            <a:endParaRPr lang="en-US" sz="6600" b="1" dirty="0"/>
          </a:p>
        </p:txBody>
      </p:sp>
    </p:spTree>
    <p:extLst>
      <p:ext uri="{BB962C8B-B14F-4D97-AF65-F5344CB8AC3E}">
        <p14:creationId xmlns:p14="http://schemas.microsoft.com/office/powerpoint/2010/main" val="29633604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4" descr="Kết quả hình ảnh cho hình nền powerpoin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7086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543050"/>
            <a:ext cx="8064896" cy="4171950"/>
          </a:xfrm>
        </p:spPr>
        <p:txBody>
          <a:bodyPr/>
          <a:lstStyle/>
          <a:p>
            <a:pPr marL="0" indent="0" eaLnBrk="1" hangingPunct="1">
              <a:buNone/>
            </a:pPr>
            <a:endParaRPr lang="en-US" altLang="en-US" sz="4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Rounded Rectangle 8"/>
          <p:cNvSpPr/>
          <p:nvPr/>
        </p:nvSpPr>
        <p:spPr bwMode="auto">
          <a:xfrm>
            <a:off x="1043608" y="2204864"/>
            <a:ext cx="7086600" cy="2520280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vi-VN" sz="4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21: </a:t>
            </a:r>
            <a:endParaRPr lang="en-US" sz="40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vi-VN" sz="4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GIỮ GÌN MÔI TRƯỜNG SẠCH, ĐẸP</a:t>
            </a:r>
            <a:r>
              <a:rPr lang="en-US" sz="4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 TIẾP)</a:t>
            </a:r>
            <a:endParaRPr lang="en-US" sz="4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081" name="Picture 6" descr="Kết quả hình ảnh cho student thinki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-12700"/>
            <a:ext cx="1881188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" name="Rectangle 14"/>
          <p:cNvSpPr>
            <a:spLocks noChangeArrowheads="1"/>
          </p:cNvSpPr>
          <p:nvPr/>
        </p:nvSpPr>
        <p:spPr bwMode="auto">
          <a:xfrm>
            <a:off x="0" y="-161156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- HS có khả năng nhận biết, viết và đọc 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21" name="Object 20"/>
          <p:cNvGraphicFramePr>
            <a:graphicFrameLocks noChangeAspect="1"/>
          </p:cNvGraphicFramePr>
          <p:nvPr/>
        </p:nvGraphicFramePr>
        <p:xfrm>
          <a:off x="0" y="-1611560"/>
          <a:ext cx="180975" cy="466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4" name="Equation" r:id="rId5" imgW="152334" imgH="393529" progId="Equation.3">
                  <p:embed/>
                </p:oleObj>
              </mc:Choice>
              <mc:Fallback>
                <p:oleObj name="Equation" r:id="rId5" imgW="152334" imgH="393529" progId="Equation.3">
                  <p:embed/>
                  <p:pic>
                    <p:nvPicPr>
                      <p:cNvPr id="21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-1611560"/>
                        <a:ext cx="180975" cy="46672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Rectangle 15"/>
          <p:cNvSpPr>
            <a:spLocks noChangeArrowheads="1"/>
          </p:cNvSpPr>
          <p:nvPr/>
        </p:nvSpPr>
        <p:spPr bwMode="auto">
          <a:xfrm>
            <a:off x="0" y="-114483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.</a:t>
            </a:r>
            <a:r>
              <a:rPr kumimoji="0" lang="en-US" altLang="en-US" sz="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281269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4" descr="Kết quả hình ảnh cho hình nền powerpoin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7086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484784"/>
            <a:ext cx="8064896" cy="1965532"/>
          </a:xfrm>
        </p:spPr>
        <p:txBody>
          <a:bodyPr/>
          <a:lstStyle/>
          <a:p>
            <a:pPr marL="0" indent="0" algn="ctr" eaLnBrk="1" hangingPunct="1">
              <a:buNone/>
            </a:pPr>
            <a:r>
              <a:rPr lang="pt-B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Hoạt động 1:</a:t>
            </a:r>
            <a:r>
              <a:rPr lang="vi-V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Kể về một vài địa điểm chưa sạch, đẹp và đề xuất việc cần làm để bảo vệ môi trường</a:t>
            </a:r>
            <a:endParaRPr lang="en-US" alt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Rounded Rectangle 8"/>
          <p:cNvSpPr/>
          <p:nvPr/>
        </p:nvSpPr>
        <p:spPr bwMode="auto">
          <a:xfrm>
            <a:off x="1752600" y="284163"/>
            <a:ext cx="7086600" cy="1077912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/>
          <a:lstStyle/>
          <a:p>
            <a:pPr algn="ctr" eaLnBrk="1" hangingPunct="1">
              <a:defRPr/>
            </a:pPr>
            <a:r>
              <a:rPr lang="en-US" sz="4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Khám</a:t>
            </a:r>
            <a:r>
              <a:rPr lang="en-US" sz="4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phá</a:t>
            </a:r>
            <a:r>
              <a:rPr lang="en-US" sz="4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lang="en-US" sz="4400" b="1" dirty="0">
              <a:solidFill>
                <a:srgbClr val="0000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081" name="Picture 6" descr="Kết quả hình ảnh cho student thinki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-12700"/>
            <a:ext cx="1881188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" name="Rectangle 14"/>
          <p:cNvSpPr>
            <a:spLocks noChangeArrowheads="1"/>
          </p:cNvSpPr>
          <p:nvPr/>
        </p:nvSpPr>
        <p:spPr bwMode="auto">
          <a:xfrm>
            <a:off x="0" y="-161156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- HS có khả năng nhận biết, viết và đọc 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21" name="Object 20"/>
          <p:cNvGraphicFramePr>
            <a:graphicFrameLocks noChangeAspect="1"/>
          </p:cNvGraphicFramePr>
          <p:nvPr/>
        </p:nvGraphicFramePr>
        <p:xfrm>
          <a:off x="0" y="-1611560"/>
          <a:ext cx="180975" cy="466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8" name="Equation" r:id="rId5" imgW="152334" imgH="393529" progId="Equation.3">
                  <p:embed/>
                </p:oleObj>
              </mc:Choice>
              <mc:Fallback>
                <p:oleObj name="Equation" r:id="rId5" imgW="152334" imgH="393529" progId="Equation.3">
                  <p:embed/>
                  <p:pic>
                    <p:nvPicPr>
                      <p:cNvPr id="21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-1611560"/>
                        <a:ext cx="180975" cy="46672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Rectangle 15"/>
          <p:cNvSpPr>
            <a:spLocks noChangeArrowheads="1"/>
          </p:cNvSpPr>
          <p:nvPr/>
        </p:nvSpPr>
        <p:spPr bwMode="auto">
          <a:xfrm>
            <a:off x="0" y="-114483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.</a:t>
            </a:r>
            <a:r>
              <a:rPr kumimoji="0" lang="en-US" altLang="en-US" sz="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8305" y="3024426"/>
            <a:ext cx="7776864" cy="34925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44183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4" descr="Kết quả hình ảnh cho hình nền powerpoin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7086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484784"/>
            <a:ext cx="8064896" cy="1965532"/>
          </a:xfrm>
        </p:spPr>
        <p:txBody>
          <a:bodyPr/>
          <a:lstStyle/>
          <a:p>
            <a:pPr marL="0" indent="0" algn="ctr" eaLnBrk="1" hangingPunct="1">
              <a:buNone/>
            </a:pPr>
            <a:r>
              <a:rPr lang="pt-B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Thảo luận nhóm:</a:t>
            </a:r>
            <a:r>
              <a:rPr lang="vi-V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Kể về một vài địa điểm chưa sạch, đẹp và đề xuất việc cần làm để bảo vệ môi trường</a:t>
            </a:r>
            <a:endParaRPr lang="en-US" alt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Rounded Rectangle 8"/>
          <p:cNvSpPr/>
          <p:nvPr/>
        </p:nvSpPr>
        <p:spPr bwMode="auto">
          <a:xfrm>
            <a:off x="1752600" y="284163"/>
            <a:ext cx="7086600" cy="1077912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/>
          <a:lstStyle/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"/>
            </a:pPr>
            <a:r>
              <a:rPr lang="en-US" sz="40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Bước</a:t>
            </a:r>
            <a:r>
              <a:rPr lang="en-US" sz="40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1: </a:t>
            </a:r>
            <a:r>
              <a:rPr lang="en-US" sz="40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Làm</a:t>
            </a:r>
            <a:r>
              <a:rPr lang="en-US" sz="40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việc</a:t>
            </a:r>
            <a:r>
              <a:rPr lang="en-US" sz="40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theo</a:t>
            </a:r>
            <a:r>
              <a:rPr lang="en-US" sz="40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nhóm</a:t>
            </a:r>
            <a:endParaRPr lang="en-US" sz="40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3081" name="Picture 6" descr="Kết quả hình ảnh cho student thinki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-12700"/>
            <a:ext cx="1881188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" name="Rectangle 14"/>
          <p:cNvSpPr>
            <a:spLocks noChangeArrowheads="1"/>
          </p:cNvSpPr>
          <p:nvPr/>
        </p:nvSpPr>
        <p:spPr bwMode="auto">
          <a:xfrm>
            <a:off x="0" y="-161156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- HS có khả năng nhận biết, viết và đọc 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21" name="Object 20"/>
          <p:cNvGraphicFramePr>
            <a:graphicFrameLocks noChangeAspect="1"/>
          </p:cNvGraphicFramePr>
          <p:nvPr/>
        </p:nvGraphicFramePr>
        <p:xfrm>
          <a:off x="0" y="-1611560"/>
          <a:ext cx="180975" cy="466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651" name="Equation" r:id="rId5" imgW="152334" imgH="393529" progId="Equation.3">
                  <p:embed/>
                </p:oleObj>
              </mc:Choice>
              <mc:Fallback>
                <p:oleObj name="Equation" r:id="rId5" imgW="152334" imgH="393529" progId="Equation.3">
                  <p:embed/>
                  <p:pic>
                    <p:nvPicPr>
                      <p:cNvPr id="21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-1611560"/>
                        <a:ext cx="180975" cy="46672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Rectangle 15"/>
          <p:cNvSpPr>
            <a:spLocks noChangeArrowheads="1"/>
          </p:cNvSpPr>
          <p:nvPr/>
        </p:nvSpPr>
        <p:spPr bwMode="auto">
          <a:xfrm>
            <a:off x="0" y="-114483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.</a:t>
            </a:r>
            <a:r>
              <a:rPr kumimoji="0" lang="en-US" altLang="en-US" sz="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8305" y="3024426"/>
            <a:ext cx="7776864" cy="34925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14289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4" descr="Kết quả hình ảnh cho hình nền powerpoin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7086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484784"/>
            <a:ext cx="8064896" cy="1965532"/>
          </a:xfrm>
        </p:spPr>
        <p:txBody>
          <a:bodyPr/>
          <a:lstStyle/>
          <a:p>
            <a:pPr marL="0" indent="0" algn="ctr" eaLnBrk="1" hangingPunct="1">
              <a:buNone/>
            </a:pPr>
            <a:r>
              <a:rPr lang="pt-B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Chia sẻ:</a:t>
            </a:r>
            <a:r>
              <a:rPr lang="vi-V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Kể về một vài địa điểm chưa sạch, đẹp và đề xuất việc cần làm để bảo vệ môi trường</a:t>
            </a:r>
            <a:endParaRPr lang="en-US" alt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Rounded Rectangle 8"/>
          <p:cNvSpPr/>
          <p:nvPr/>
        </p:nvSpPr>
        <p:spPr bwMode="auto">
          <a:xfrm>
            <a:off x="1752600" y="284163"/>
            <a:ext cx="7086600" cy="1077912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/>
          <a:lstStyle/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"/>
            </a:pPr>
            <a:r>
              <a:rPr lang="en-US" sz="36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Bước</a:t>
            </a:r>
            <a:r>
              <a:rPr lang="en-US" sz="36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2: </a:t>
            </a:r>
            <a:r>
              <a:rPr lang="en-US" sz="36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Làm</a:t>
            </a:r>
            <a:r>
              <a:rPr lang="en-US" sz="36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việc</a:t>
            </a:r>
            <a:r>
              <a:rPr lang="en-US" sz="36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chung</a:t>
            </a:r>
            <a:r>
              <a:rPr lang="en-US" sz="36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cả</a:t>
            </a:r>
            <a:r>
              <a:rPr lang="en-US" sz="36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lớp</a:t>
            </a:r>
            <a:endParaRPr lang="en-US" sz="36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3081" name="Picture 6" descr="Kết quả hình ảnh cho student thinki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-12700"/>
            <a:ext cx="1881188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" name="Rectangle 14"/>
          <p:cNvSpPr>
            <a:spLocks noChangeArrowheads="1"/>
          </p:cNvSpPr>
          <p:nvPr/>
        </p:nvSpPr>
        <p:spPr bwMode="auto">
          <a:xfrm>
            <a:off x="0" y="-161156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- HS có khả năng nhận biết, viết và đọc 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21" name="Object 20"/>
          <p:cNvGraphicFramePr>
            <a:graphicFrameLocks noChangeAspect="1"/>
          </p:cNvGraphicFramePr>
          <p:nvPr/>
        </p:nvGraphicFramePr>
        <p:xfrm>
          <a:off x="0" y="-1611560"/>
          <a:ext cx="180975" cy="466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675" name="Equation" r:id="rId5" imgW="152334" imgH="393529" progId="Equation.3">
                  <p:embed/>
                </p:oleObj>
              </mc:Choice>
              <mc:Fallback>
                <p:oleObj name="Equation" r:id="rId5" imgW="152334" imgH="393529" progId="Equation.3">
                  <p:embed/>
                  <p:pic>
                    <p:nvPicPr>
                      <p:cNvPr id="21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-1611560"/>
                        <a:ext cx="180975" cy="46672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Rectangle 15"/>
          <p:cNvSpPr>
            <a:spLocks noChangeArrowheads="1"/>
          </p:cNvSpPr>
          <p:nvPr/>
        </p:nvSpPr>
        <p:spPr bwMode="auto">
          <a:xfrm>
            <a:off x="0" y="-114483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.</a:t>
            </a:r>
            <a:r>
              <a:rPr kumimoji="0" lang="en-US" altLang="en-US" sz="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8305" y="3024426"/>
            <a:ext cx="7776864" cy="34925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28705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4" descr="Kết quả hình ảnh cho hình nền powerpoin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2700"/>
            <a:ext cx="9144000" cy="7086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484784"/>
            <a:ext cx="8064896" cy="1965532"/>
          </a:xfrm>
        </p:spPr>
        <p:txBody>
          <a:bodyPr/>
          <a:lstStyle/>
          <a:p>
            <a:pPr marL="0" indent="0" algn="ctr" eaLnBrk="1" hangingPunct="1">
              <a:buNone/>
            </a:pPr>
            <a:r>
              <a:rPr lang="vi-V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Xác định các hành động nên làm để giữ môi trường luôn sạch, đẹp</a:t>
            </a:r>
            <a:endParaRPr lang="en-US" alt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Rounded Rectangle 8"/>
          <p:cNvSpPr/>
          <p:nvPr/>
        </p:nvSpPr>
        <p:spPr bwMode="auto">
          <a:xfrm>
            <a:off x="1752600" y="284163"/>
            <a:ext cx="7086600" cy="1077912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/>
          <a:lstStyle/>
          <a:p>
            <a:pPr algn="ctr" eaLnBrk="1" hangingPunct="1">
              <a:defRPr/>
            </a:pPr>
            <a:r>
              <a:rPr lang="en-US" sz="4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THỰC HÀNH: </a:t>
            </a:r>
            <a:endParaRPr lang="en-US" sz="4400" b="1" dirty="0">
              <a:solidFill>
                <a:srgbClr val="0000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081" name="Picture 6" descr="Kết quả hình ảnh cho student thinki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-12700"/>
            <a:ext cx="1881188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" name="Rectangle 14"/>
          <p:cNvSpPr>
            <a:spLocks noChangeArrowheads="1"/>
          </p:cNvSpPr>
          <p:nvPr/>
        </p:nvSpPr>
        <p:spPr bwMode="auto">
          <a:xfrm>
            <a:off x="0" y="-161156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- HS có khả năng nhận biết, viết và đọc 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21" name="Object 20"/>
          <p:cNvGraphicFramePr>
            <a:graphicFrameLocks noChangeAspect="1"/>
          </p:cNvGraphicFramePr>
          <p:nvPr/>
        </p:nvGraphicFramePr>
        <p:xfrm>
          <a:off x="0" y="-1611560"/>
          <a:ext cx="180975" cy="466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13" name="Equation" r:id="rId5" imgW="152334" imgH="393529" progId="Equation.3">
                  <p:embed/>
                </p:oleObj>
              </mc:Choice>
              <mc:Fallback>
                <p:oleObj name="Equation" r:id="rId5" imgW="152334" imgH="393529" progId="Equation.3">
                  <p:embed/>
                  <p:pic>
                    <p:nvPicPr>
                      <p:cNvPr id="21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-1611560"/>
                        <a:ext cx="180975" cy="46672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Rectangle 15"/>
          <p:cNvSpPr>
            <a:spLocks noChangeArrowheads="1"/>
          </p:cNvSpPr>
          <p:nvPr/>
        </p:nvSpPr>
        <p:spPr bwMode="auto">
          <a:xfrm>
            <a:off x="0" y="-114483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.</a:t>
            </a:r>
            <a:r>
              <a:rPr kumimoji="0" lang="en-US" altLang="en-US" sz="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" name="AutoShape 2" descr="Điểm sáng trường học xanh-sạch-đẹp-an toàn - Báo Gia Lai điện tử - Tin  nhanh - Chính xác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AutoShape 4" descr="Điểm sáng trường học xanh-sạch-đẹp-an toàn - Báo Gia Lai điện tử - Tin  nhanh - Chính xác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592" y="2643434"/>
            <a:ext cx="6840760" cy="40259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183613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4" descr="Kết quả hình ảnh cho hình nền powerpoin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2700"/>
            <a:ext cx="9144000" cy="7086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484784"/>
            <a:ext cx="8064896" cy="1965532"/>
          </a:xfrm>
        </p:spPr>
        <p:txBody>
          <a:bodyPr/>
          <a:lstStyle/>
          <a:p>
            <a:pPr marL="0" indent="0" algn="ctr" eaLnBrk="1" hangingPunct="1">
              <a:buNone/>
            </a:pP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Thảo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luận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nhóm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vi-V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Xác định các hành động nên làm để giữ môi trường luôn sạch, đẹp</a:t>
            </a:r>
            <a:endParaRPr lang="en-US" alt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Rounded Rectangle 8"/>
          <p:cNvSpPr/>
          <p:nvPr/>
        </p:nvSpPr>
        <p:spPr bwMode="auto">
          <a:xfrm>
            <a:off x="1752600" y="284163"/>
            <a:ext cx="7086600" cy="1077912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/>
          <a:lstStyle/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"/>
            </a:pPr>
            <a:r>
              <a:rPr lang="en-US" sz="40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Bước</a:t>
            </a:r>
            <a:r>
              <a:rPr lang="en-US" sz="40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1: </a:t>
            </a:r>
            <a:r>
              <a:rPr lang="en-US" sz="40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Làm</a:t>
            </a:r>
            <a:r>
              <a:rPr lang="en-US" sz="40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việc</a:t>
            </a:r>
            <a:r>
              <a:rPr lang="en-US" sz="40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theo</a:t>
            </a:r>
            <a:r>
              <a:rPr lang="en-US" sz="40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nhóm</a:t>
            </a:r>
            <a:endParaRPr lang="en-US" sz="40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3081" name="Picture 6" descr="Kết quả hình ảnh cho student thinki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-12700"/>
            <a:ext cx="1881188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" name="Rectangle 14"/>
          <p:cNvSpPr>
            <a:spLocks noChangeArrowheads="1"/>
          </p:cNvSpPr>
          <p:nvPr/>
        </p:nvSpPr>
        <p:spPr bwMode="auto">
          <a:xfrm>
            <a:off x="0" y="-161156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- HS có khả năng nhận biết, viết và đọc 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21" name="Object 20"/>
          <p:cNvGraphicFramePr>
            <a:graphicFrameLocks noChangeAspect="1"/>
          </p:cNvGraphicFramePr>
          <p:nvPr/>
        </p:nvGraphicFramePr>
        <p:xfrm>
          <a:off x="0" y="-1611560"/>
          <a:ext cx="180975" cy="466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699" name="Equation" r:id="rId5" imgW="152334" imgH="393529" progId="Equation.3">
                  <p:embed/>
                </p:oleObj>
              </mc:Choice>
              <mc:Fallback>
                <p:oleObj name="Equation" r:id="rId5" imgW="152334" imgH="393529" progId="Equation.3">
                  <p:embed/>
                  <p:pic>
                    <p:nvPicPr>
                      <p:cNvPr id="21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-1611560"/>
                        <a:ext cx="180975" cy="46672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Rectangle 15"/>
          <p:cNvSpPr>
            <a:spLocks noChangeArrowheads="1"/>
          </p:cNvSpPr>
          <p:nvPr/>
        </p:nvSpPr>
        <p:spPr bwMode="auto">
          <a:xfrm>
            <a:off x="0" y="-114483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.</a:t>
            </a:r>
            <a:r>
              <a:rPr kumimoji="0" lang="en-US" altLang="en-US" sz="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" name="AutoShape 2" descr="Điểm sáng trường học xanh-sạch-đẹp-an toàn - Báo Gia Lai điện tử - Tin  nhanh - Chính xác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AutoShape 4" descr="Điểm sáng trường học xanh-sạch-đẹp-an toàn - Báo Gia Lai điện tử - Tin  nhanh - Chính xác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592" y="2643434"/>
            <a:ext cx="6840760" cy="40259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02635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4" descr="Kết quả hình ảnh cho hình nền powerpoin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2700"/>
            <a:ext cx="9144000" cy="7086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484784"/>
            <a:ext cx="8064896" cy="1965532"/>
          </a:xfrm>
        </p:spPr>
        <p:txBody>
          <a:bodyPr/>
          <a:lstStyle/>
          <a:p>
            <a:pPr marL="0" indent="0" algn="ctr" eaLnBrk="1" hangingPunct="1">
              <a:buNone/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Chia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sẻ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  <a:r>
              <a:rPr lang="vi-V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Xác định các hành động nên làm để giữ môi trường luôn sạch, đẹp</a:t>
            </a:r>
            <a:endParaRPr lang="en-US" alt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Rounded Rectangle 8"/>
          <p:cNvSpPr/>
          <p:nvPr/>
        </p:nvSpPr>
        <p:spPr bwMode="auto">
          <a:xfrm>
            <a:off x="1752600" y="284163"/>
            <a:ext cx="7086600" cy="1077912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/>
          <a:lstStyle/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"/>
            </a:pPr>
            <a:r>
              <a:rPr lang="en-US" sz="36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Bước</a:t>
            </a:r>
            <a:r>
              <a:rPr lang="en-US" sz="36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2: </a:t>
            </a:r>
            <a:r>
              <a:rPr lang="en-US" sz="36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Làm</a:t>
            </a:r>
            <a:r>
              <a:rPr lang="en-US" sz="36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việc</a:t>
            </a:r>
            <a:r>
              <a:rPr lang="en-US" sz="36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chung</a:t>
            </a:r>
            <a:r>
              <a:rPr lang="en-US" sz="36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cả</a:t>
            </a:r>
            <a:r>
              <a:rPr lang="en-US" sz="36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lớp</a:t>
            </a:r>
            <a:endParaRPr lang="en-US" sz="36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3081" name="Picture 6" descr="Kết quả hình ảnh cho student thinki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-12700"/>
            <a:ext cx="1881188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" name="Rectangle 14"/>
          <p:cNvSpPr>
            <a:spLocks noChangeArrowheads="1"/>
          </p:cNvSpPr>
          <p:nvPr/>
        </p:nvSpPr>
        <p:spPr bwMode="auto">
          <a:xfrm>
            <a:off x="0" y="-161156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- HS có khả năng nhận biết, viết và đọc 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21" name="Object 20"/>
          <p:cNvGraphicFramePr>
            <a:graphicFrameLocks noChangeAspect="1"/>
          </p:cNvGraphicFramePr>
          <p:nvPr/>
        </p:nvGraphicFramePr>
        <p:xfrm>
          <a:off x="0" y="-1611560"/>
          <a:ext cx="180975" cy="466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23" name="Equation" r:id="rId5" imgW="152334" imgH="393529" progId="Equation.3">
                  <p:embed/>
                </p:oleObj>
              </mc:Choice>
              <mc:Fallback>
                <p:oleObj name="Equation" r:id="rId5" imgW="152334" imgH="393529" progId="Equation.3">
                  <p:embed/>
                  <p:pic>
                    <p:nvPicPr>
                      <p:cNvPr id="21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-1611560"/>
                        <a:ext cx="180975" cy="46672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Rectangle 15"/>
          <p:cNvSpPr>
            <a:spLocks noChangeArrowheads="1"/>
          </p:cNvSpPr>
          <p:nvPr/>
        </p:nvSpPr>
        <p:spPr bwMode="auto">
          <a:xfrm>
            <a:off x="0" y="-114483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.</a:t>
            </a:r>
            <a:r>
              <a:rPr kumimoji="0" lang="en-US" altLang="en-US" sz="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" name="AutoShape 2" descr="Điểm sáng trường học xanh-sạch-đẹp-an toàn - Báo Gia Lai điện tử - Tin  nhanh - Chính xác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AutoShape 4" descr="Điểm sáng trường học xanh-sạch-đẹp-an toàn - Báo Gia Lai điện tử - Tin  nhanh - Chính xác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592" y="2643434"/>
            <a:ext cx="6840760" cy="40259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79927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默认设计模板">
  <a:themeElements>
    <a:clrScheme name="默认设计模板 1">
      <a:dk1>
        <a:srgbClr val="000000"/>
      </a:dk1>
      <a:lt1>
        <a:srgbClr val="FFFFFF"/>
      </a:lt1>
      <a:dk2>
        <a:srgbClr val="FF0000"/>
      </a:dk2>
      <a:lt2>
        <a:srgbClr val="FFB800"/>
      </a:lt2>
      <a:accent1>
        <a:srgbClr val="FFEF66"/>
      </a:accent1>
      <a:accent2>
        <a:srgbClr val="000000"/>
      </a:accent2>
      <a:accent3>
        <a:srgbClr val="FFFFFF"/>
      </a:accent3>
      <a:accent4>
        <a:srgbClr val="000000"/>
      </a:accent4>
      <a:accent5>
        <a:srgbClr val="FFF6B8"/>
      </a:accent5>
      <a:accent6>
        <a:srgbClr val="000000"/>
      </a:accent6>
      <a:hlink>
        <a:srgbClr val="00B200"/>
      </a:hlink>
      <a:folHlink>
        <a:srgbClr val="703DFF"/>
      </a:folHlink>
    </a:clrScheme>
    <a:fontScheme name="默认设计模板">
      <a:majorFont>
        <a:latin typeface="Comic Sans MS"/>
        <a:ea typeface=""/>
        <a:cs typeface=""/>
      </a:majorFont>
      <a:minorFont>
        <a:latin typeface="Comic Sans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zh-CN" altLang="en-US" sz="18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Verdana" panose="020B0604030504040204" pitchFamily="34" charset="0"/>
            <a:sym typeface="Verdana" panose="020B060403050404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zh-CN" altLang="en-US" sz="18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Verdana" panose="020B0604030504040204" pitchFamily="34" charset="0"/>
            <a:sym typeface="Verdana" panose="020B0604030504040204" pitchFamily="34" charset="0"/>
          </a:defRPr>
        </a:defPPr>
      </a:lstStyle>
    </a:lnDef>
  </a:objectDefaults>
  <a:extraClrSchemeLst>
    <a:extraClrScheme>
      <a:clrScheme name="默认设计模板 1">
        <a:dk1>
          <a:srgbClr val="000000"/>
        </a:dk1>
        <a:lt1>
          <a:srgbClr val="FFFFFF"/>
        </a:lt1>
        <a:dk2>
          <a:srgbClr val="FF0000"/>
        </a:dk2>
        <a:lt2>
          <a:srgbClr val="FFB800"/>
        </a:lt2>
        <a:accent1>
          <a:srgbClr val="FFEF66"/>
        </a:accent1>
        <a:accent2>
          <a:srgbClr val="000000"/>
        </a:accent2>
        <a:accent3>
          <a:srgbClr val="FFFFFF"/>
        </a:accent3>
        <a:accent4>
          <a:srgbClr val="000000"/>
        </a:accent4>
        <a:accent5>
          <a:srgbClr val="FFF6B8"/>
        </a:accent5>
        <a:accent6>
          <a:srgbClr val="000000"/>
        </a:accent6>
        <a:hlink>
          <a:srgbClr val="00B200"/>
        </a:hlink>
        <a:folHlink>
          <a:srgbClr val="703D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2">
        <a:dk1>
          <a:srgbClr val="000000"/>
        </a:dk1>
        <a:lt1>
          <a:srgbClr val="FFFFFF"/>
        </a:lt1>
        <a:dk2>
          <a:srgbClr val="000000"/>
        </a:dk2>
        <a:lt2>
          <a:srgbClr val="99CCFF"/>
        </a:lt2>
        <a:accent1>
          <a:srgbClr val="CCCCFF"/>
        </a:accent1>
        <a:accent2>
          <a:srgbClr val="000066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00005C"/>
        </a:accent6>
        <a:hlink>
          <a:srgbClr val="00B200"/>
        </a:hlink>
        <a:folHlink>
          <a:srgbClr val="CCFF3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3">
        <a:dk1>
          <a:srgbClr val="000000"/>
        </a:dk1>
        <a:lt1>
          <a:srgbClr val="FFFFFF"/>
        </a:lt1>
        <a:dk2>
          <a:srgbClr val="000000"/>
        </a:dk2>
        <a:lt2>
          <a:srgbClr val="3399FF"/>
        </a:lt2>
        <a:accent1>
          <a:srgbClr val="CCECFF"/>
        </a:accent1>
        <a:accent2>
          <a:srgbClr val="008080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007373"/>
        </a:accent6>
        <a:hlink>
          <a:srgbClr val="009999"/>
        </a:hlink>
        <a:folHlink>
          <a:srgbClr val="3366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4">
        <a:dk1>
          <a:srgbClr val="808000"/>
        </a:dk1>
        <a:lt1>
          <a:srgbClr val="FFFFFF"/>
        </a:lt1>
        <a:dk2>
          <a:srgbClr val="336600"/>
        </a:dk2>
        <a:lt2>
          <a:srgbClr val="FFFFFF"/>
        </a:lt2>
        <a:accent1>
          <a:srgbClr val="99CC00"/>
        </a:accent1>
        <a:accent2>
          <a:srgbClr val="003300"/>
        </a:accent2>
        <a:accent3>
          <a:srgbClr val="ADB8AA"/>
        </a:accent3>
        <a:accent4>
          <a:srgbClr val="DADADA"/>
        </a:accent4>
        <a:accent5>
          <a:srgbClr val="CAE2AA"/>
        </a:accent5>
        <a:accent6>
          <a:srgbClr val="002D00"/>
        </a:accent6>
        <a:hlink>
          <a:srgbClr val="CCCC00"/>
        </a:hlink>
        <a:folHlink>
          <a:srgbClr val="CCFF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5">
        <a:dk1>
          <a:srgbClr val="808080"/>
        </a:dk1>
        <a:lt1>
          <a:srgbClr val="FFFFFF"/>
        </a:lt1>
        <a:dk2>
          <a:srgbClr val="003366"/>
        </a:dk2>
        <a:lt2>
          <a:srgbClr val="CCECFF"/>
        </a:lt2>
        <a:accent1>
          <a:srgbClr val="33CCCC"/>
        </a:accent1>
        <a:accent2>
          <a:srgbClr val="006699"/>
        </a:accent2>
        <a:accent3>
          <a:srgbClr val="AAADB8"/>
        </a:accent3>
        <a:accent4>
          <a:srgbClr val="DADADA"/>
        </a:accent4>
        <a:accent5>
          <a:srgbClr val="ADE2E2"/>
        </a:accent5>
        <a:accent6>
          <a:srgbClr val="005C8A"/>
        </a:accent6>
        <a:hlink>
          <a:srgbClr val="00FFFF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6">
        <a:dk1>
          <a:srgbClr val="6666FF"/>
        </a:dk1>
        <a:lt1>
          <a:srgbClr val="FFFFFF"/>
        </a:lt1>
        <a:dk2>
          <a:srgbClr val="000066"/>
        </a:dk2>
        <a:lt2>
          <a:srgbClr val="FFFFFF"/>
        </a:lt2>
        <a:accent1>
          <a:srgbClr val="33CCFF"/>
        </a:accent1>
        <a:accent2>
          <a:srgbClr val="0000FF"/>
        </a:accent2>
        <a:accent3>
          <a:srgbClr val="AAAAB8"/>
        </a:accent3>
        <a:accent4>
          <a:srgbClr val="DADADA"/>
        </a:accent4>
        <a:accent5>
          <a:srgbClr val="ADE2FF"/>
        </a:accent5>
        <a:accent6>
          <a:srgbClr val="0000E7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7">
        <a:dk1>
          <a:srgbClr val="000000"/>
        </a:dk1>
        <a:lt1>
          <a:srgbClr val="FFFFFF"/>
        </a:lt1>
        <a:dk2>
          <a:srgbClr val="800080"/>
        </a:dk2>
        <a:lt2>
          <a:srgbClr val="FFFFFF"/>
        </a:lt2>
        <a:accent1>
          <a:srgbClr val="CC66FF"/>
        </a:accent1>
        <a:accent2>
          <a:srgbClr val="990099"/>
        </a:accent2>
        <a:accent3>
          <a:srgbClr val="C0AAC0"/>
        </a:accent3>
        <a:accent4>
          <a:srgbClr val="DADADA"/>
        </a:accent4>
        <a:accent5>
          <a:srgbClr val="E2B8FF"/>
        </a:accent5>
        <a:accent6>
          <a:srgbClr val="8A008A"/>
        </a:accent6>
        <a:hlink>
          <a:srgbClr val="FF9900"/>
        </a:hlink>
        <a:folHlink>
          <a:srgbClr val="FF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8">
        <a:dk1>
          <a:srgbClr val="FF3300"/>
        </a:dk1>
        <a:lt1>
          <a:srgbClr val="FFFFFF"/>
        </a:lt1>
        <a:dk2>
          <a:srgbClr val="800000"/>
        </a:dk2>
        <a:lt2>
          <a:srgbClr val="FFFFCC"/>
        </a:lt2>
        <a:accent1>
          <a:srgbClr val="FF7C80"/>
        </a:accent1>
        <a:accent2>
          <a:srgbClr val="990000"/>
        </a:accent2>
        <a:accent3>
          <a:srgbClr val="C0AAAA"/>
        </a:accent3>
        <a:accent4>
          <a:srgbClr val="DADADA"/>
        </a:accent4>
        <a:accent5>
          <a:srgbClr val="FFBFC0"/>
        </a:accent5>
        <a:accent6>
          <a:srgbClr val="8A0000"/>
        </a:accent6>
        <a:hlink>
          <a:srgbClr val="FF66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FF0000"/>
      </a:dk2>
      <a:lt2>
        <a:srgbClr val="FFB800"/>
      </a:lt2>
      <a:accent1>
        <a:srgbClr val="FFEF66"/>
      </a:accent1>
      <a:accent2>
        <a:srgbClr val="000000"/>
      </a:accent2>
      <a:accent3>
        <a:srgbClr val="FFFFFF"/>
      </a:accent3>
      <a:accent4>
        <a:srgbClr val="000000"/>
      </a:accent4>
      <a:accent5>
        <a:srgbClr val="FFF6B8"/>
      </a:accent5>
      <a:accent6>
        <a:srgbClr val="000000"/>
      </a:accent6>
      <a:hlink>
        <a:srgbClr val="00B200"/>
      </a:hlink>
      <a:folHlink>
        <a:srgbClr val="703DFF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416</TotalTime>
  <Words>384</Words>
  <Application>Microsoft Office PowerPoint</Application>
  <PresentationFormat>On-screen Show (4:3)</PresentationFormat>
  <Paragraphs>48</Paragraphs>
  <Slides>12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20" baseType="lpstr">
      <vt:lpstr>Arial</vt:lpstr>
      <vt:lpstr>Calibri</vt:lpstr>
      <vt:lpstr>Comic Sans MS</vt:lpstr>
      <vt:lpstr>Times New Roman</vt:lpstr>
      <vt:lpstr>Verdana</vt:lpstr>
      <vt:lpstr>Wingdings</vt:lpstr>
      <vt:lpstr>默认设计模板</vt:lpstr>
      <vt:lpstr>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Phi Hung</dc:creator>
  <cp:lastModifiedBy>Techsi.vn</cp:lastModifiedBy>
  <cp:revision>40</cp:revision>
  <dcterms:created xsi:type="dcterms:W3CDTF">2009-02-28T21:23:03Z</dcterms:created>
  <dcterms:modified xsi:type="dcterms:W3CDTF">2024-05-14T03:36:14Z</dcterms:modified>
</cp:coreProperties>
</file>