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7"/>
  </p:notesMasterIdLst>
  <p:sldIdLst>
    <p:sldId id="283" r:id="rId2"/>
    <p:sldId id="285" r:id="rId3"/>
    <p:sldId id="284" r:id="rId4"/>
    <p:sldId id="286" r:id="rId5"/>
    <p:sldId id="301" r:id="rId6"/>
  </p:sldIdLst>
  <p:sldSz cx="9144000" cy="6858000" type="screen4x3"/>
  <p:notesSz cx="6858000" cy="9144000"/>
  <p:embeddedFontLst>
    <p:embeddedFont>
      <p:font typeface="等线" panose="02010600030101010101" pitchFamily="2" charset="-122"/>
      <p:regular r:id="rId8"/>
      <p:bold r:id="rId9"/>
    </p:embeddedFont>
    <p:embeddedFont>
      <p:font typeface="Arial-SGK-TV" pitchFamily="2" charset="0"/>
      <p:regular r:id="rId10"/>
      <p:bold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CFF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>
        <p:scale>
          <a:sx n="60" d="100"/>
          <a:sy n="60" d="100"/>
        </p:scale>
        <p:origin x="93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64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0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2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6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7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6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2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9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4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AE94F7-E671-49B1-B350-D4B6DCC7F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/>
        </p:blipFill>
        <p:spPr>
          <a:xfrm>
            <a:off x="-1524000" y="-23170"/>
            <a:ext cx="12192000" cy="6858000"/>
          </a:xfrm>
          <a:prstGeom prst="rect">
            <a:avLst/>
          </a:prstGeom>
        </p:spPr>
      </p:pic>
      <p:pic>
        <p:nvPicPr>
          <p:cNvPr id="4" name="5cd2f624bc915">
            <a:hlinkClick r:id="" action="ppaction://media"/>
            <a:extLst>
              <a:ext uri="{FF2B5EF4-FFF2-40B4-BE49-F238E27FC236}">
                <a16:creationId xmlns:a16="http://schemas.microsoft.com/office/drawing/2014/main" id="{C83B2C0A-D765-4B01-B710-8CF4AA7F1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19260" y="1922885"/>
            <a:ext cx="487363" cy="4873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878E70B-E114-4CFC-9D01-A53C0826CE79}"/>
              </a:ext>
            </a:extLst>
          </p:cNvPr>
          <p:cNvSpPr txBox="1"/>
          <p:nvPr/>
        </p:nvSpPr>
        <p:spPr>
          <a:xfrm>
            <a:off x="1409796" y="2979214"/>
            <a:ext cx="745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Arial-SGK-TV" pitchFamily="2" charset="0"/>
                <a:ea typeface="仓耳玄三M W05" panose="02020400000000000000" pitchFamily="18" charset="-122"/>
                <a:cs typeface="Arial-SGK-TV" pitchFamily="2" charset="0"/>
              </a:rPr>
              <a:t>SINH HOẠT LỚP</a:t>
            </a:r>
            <a:endParaRPr lang="zh-CN" altLang="en-US" sz="6600" dirty="0">
              <a:latin typeface="Arial-SGK-TV" pitchFamily="2" charset="0"/>
              <a:ea typeface="仓耳玄三M W05" panose="02020400000000000000" pitchFamily="18" charset="-122"/>
              <a:cs typeface="Arial-SGK-TV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6F8B6D-99FD-458F-9AAB-BCE5ECFD24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-554836" y="3318341"/>
            <a:ext cx="2098765" cy="2912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570EA5C-C60B-4084-AF70-B4FD57115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4572000" y="791845"/>
            <a:ext cx="2773844" cy="15928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6283699-FE9B-4456-B0A7-1546ACF6A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6322369" y="4935385"/>
            <a:ext cx="1935516" cy="16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E98E3A-D67E-4B60-8F1E-618C99D30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2666998"/>
            <a:ext cx="6858000" cy="121920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188439A-3914-47DB-B7ED-0F0E7186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76203"/>
            <a:ext cx="129032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18D103-3E05-4ED9-A218-23B0A73C0EA6}"/>
              </a:ext>
            </a:extLst>
          </p:cNvPr>
          <p:cNvSpPr txBox="1"/>
          <p:nvPr/>
        </p:nvSpPr>
        <p:spPr>
          <a:xfrm>
            <a:off x="-153406" y="2767280"/>
            <a:ext cx="9297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</a:t>
            </a:r>
            <a:r>
              <a:rPr lang="vi-VN" altLang="zh-CN" sz="80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Ơ</a:t>
            </a:r>
            <a:r>
              <a:rPr lang="en-US" altLang="zh-CN" sz="80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KẾT TUẦN </a:t>
            </a:r>
            <a:r>
              <a:rPr lang="en-US" altLang="zh-CN" sz="80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28</a:t>
            </a:r>
            <a:endParaRPr lang="zh-CN" altLang="en-US" sz="8000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EECD0-85F3-461F-B1EF-3E1D1B12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6183" y="-2530180"/>
            <a:ext cx="6858000" cy="119183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778452-DA45-47FC-BE1E-3428CE62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3332" r="9260" b="14074"/>
          <a:stretch/>
        </p:blipFill>
        <p:spPr>
          <a:xfrm>
            <a:off x="-1209040" y="452194"/>
            <a:ext cx="7935644" cy="57896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B93272-6CB0-4208-8566-D017527E7CA9}"/>
              </a:ext>
            </a:extLst>
          </p:cNvPr>
          <p:cNvSpPr txBox="1"/>
          <p:nvPr/>
        </p:nvSpPr>
        <p:spPr>
          <a:xfrm>
            <a:off x="-140064" y="2484984"/>
            <a:ext cx="610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Lập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kế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hoạch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tuần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29</a:t>
            </a:r>
            <a:endParaRPr lang="zh-CN" altLang="en-US" sz="7200" b="1" dirty="0">
              <a:latin typeface="Arial-SGK-TV" pitchFamily="2" charset="0"/>
              <a:ea typeface="字魂17号-萌趣果冻体" panose="02000000000000000000" pitchFamily="2" charset="-122"/>
              <a:cs typeface="Arial-SGK-TV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A3845DD-975F-4D1E-8C55-60784C345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7037" r="9902" b="5926"/>
          <a:stretch/>
        </p:blipFill>
        <p:spPr>
          <a:xfrm rot="800898">
            <a:off x="5588970" y="1501017"/>
            <a:ext cx="4243311" cy="3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832C89B5-32EC-4EDF-AA00-8565410ADFD6}"/>
              </a:ext>
            </a:extLst>
          </p:cNvPr>
          <p:cNvSpPr/>
          <p:nvPr/>
        </p:nvSpPr>
        <p:spPr>
          <a:xfrm rot="344903">
            <a:off x="-1236337" y="266701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45ED1C-2C1F-4B98-B641-F8C9FFC2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5778" r="7665" b="11999"/>
          <a:stretch/>
        </p:blipFill>
        <p:spPr>
          <a:xfrm>
            <a:off x="-1171791" y="1947792"/>
            <a:ext cx="3826091" cy="30179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730B08C-F926-4489-A553-177894F4DABB}"/>
              </a:ext>
            </a:extLst>
          </p:cNvPr>
          <p:cNvSpPr txBox="1"/>
          <p:nvPr/>
        </p:nvSpPr>
        <p:spPr>
          <a:xfrm>
            <a:off x="2273300" y="1729339"/>
            <a:ext cx="734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Sinh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hoạt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theo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chủ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vi-VN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đề</a:t>
            </a:r>
            <a:endParaRPr lang="zh-CN" altLang="en-US" sz="8000" b="1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id="{832C89B5-32EC-4EDF-AA00-8565410ADFD6}"/>
              </a:ext>
            </a:extLst>
          </p:cNvPr>
          <p:cNvSpPr/>
          <p:nvPr/>
        </p:nvSpPr>
        <p:spPr>
          <a:xfrm rot="344903">
            <a:off x="-1236337" y="266701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C34D41A-2630-410D-9363-426EACE50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8" t="727" r="6859" b="65264"/>
          <a:stretch/>
        </p:blipFill>
        <p:spPr>
          <a:xfrm>
            <a:off x="440996" y="1069478"/>
            <a:ext cx="3810000" cy="4155440"/>
          </a:xfrm>
          <a:prstGeom prst="rect">
            <a:avLst/>
          </a:prstGeom>
        </p:spPr>
      </p:pic>
      <p:sp>
        <p:nvSpPr>
          <p:cNvPr id="6" name="TextBox 41">
            <a:extLst>
              <a:ext uri="{FF2B5EF4-FFF2-40B4-BE49-F238E27FC236}">
                <a16:creationId xmlns:a16="http://schemas.microsoft.com/office/drawing/2014/main" id="{2E3FD6BF-566D-4FC0-82D6-38DA8F3582EE}"/>
              </a:ext>
            </a:extLst>
          </p:cNvPr>
          <p:cNvSpPr txBox="1"/>
          <p:nvPr/>
        </p:nvSpPr>
        <p:spPr>
          <a:xfrm>
            <a:off x="3368112" y="2347721"/>
            <a:ext cx="575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600" b="1" dirty="0">
                <a:latin typeface="Arial-SGK-TV" pitchFamily="2" charset="0"/>
                <a:cs typeface="Arial-SGK-TV" pitchFamily="2" charset="0"/>
              </a:rPr>
              <a:t>Đán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h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giá</a:t>
            </a:r>
            <a:endParaRPr lang="id-ID" sz="96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4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21</Words>
  <Application>Microsoft Office PowerPoint</Application>
  <PresentationFormat>On-screen Show (4:3)</PresentationFormat>
  <Paragraphs>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Arial-SGK-TV</vt:lpstr>
      <vt:lpstr>Calibri</vt:lpstr>
      <vt:lpstr>等线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</cp:lastModifiedBy>
  <cp:revision>122</cp:revision>
  <dcterms:created xsi:type="dcterms:W3CDTF">2019-03-29T12:25:33Z</dcterms:created>
  <dcterms:modified xsi:type="dcterms:W3CDTF">2020-08-27T14:59:14Z</dcterms:modified>
</cp:coreProperties>
</file>