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3"/>
  </p:notesMasterIdLst>
  <p:sldIdLst>
    <p:sldId id="373" r:id="rId11"/>
    <p:sldId id="340" r:id="rId12"/>
    <p:sldId id="367" r:id="rId13"/>
    <p:sldId id="317" r:id="rId14"/>
    <p:sldId id="300" r:id="rId15"/>
    <p:sldId id="366" r:id="rId16"/>
    <p:sldId id="368" r:id="rId17"/>
    <p:sldId id="369" r:id="rId18"/>
    <p:sldId id="370" r:id="rId19"/>
    <p:sldId id="371" r:id="rId20"/>
    <p:sldId id="372" r:id="rId21"/>
    <p:sldId id="374" r:id="rId22"/>
  </p:sldIdLst>
  <p:sldSz cx="12190413" cy="6859588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C853F"/>
    <a:srgbClr val="EB666A"/>
    <a:srgbClr val="7AB9AE"/>
    <a:srgbClr val="E9A838"/>
    <a:srgbClr val="79CBD0"/>
    <a:srgbClr val="98AB21"/>
    <a:srgbClr val="345B40"/>
    <a:srgbClr val="393314"/>
    <a:srgbClr val="E95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 autoAdjust="0"/>
    <p:restoredTop sz="97926" autoAdjust="0"/>
  </p:normalViewPr>
  <p:slideViewPr>
    <p:cSldViewPr snapToGrid="0" showGuides="1">
      <p:cViewPr varScale="1">
        <p:scale>
          <a:sx n="46" d="100"/>
          <a:sy n="46" d="100"/>
        </p:scale>
        <p:origin x="396" y="5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0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68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4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15/4/2024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B9986C-073A-4962-BB45-CA9EA7BFAD25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CHÀO MỪNG THẦY CÔ VỀ DỰ GIỜ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LỚP 1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92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712"/>
          <a:stretch/>
        </p:blipFill>
        <p:spPr bwMode="auto">
          <a:xfrm>
            <a:off x="0" y="133349"/>
            <a:ext cx="12190413" cy="67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77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69" t="50000"/>
          <a:stretch/>
        </p:blipFill>
        <p:spPr bwMode="auto">
          <a:xfrm>
            <a:off x="0" y="0"/>
            <a:ext cx="12190413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4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83467C-75DB-4D8D-8E66-4D7D202322A6}"/>
              </a:ext>
            </a:extLst>
          </p:cNvPr>
          <p:cNvSpPr/>
          <p:nvPr/>
        </p:nvSpPr>
        <p:spPr>
          <a:xfrm>
            <a:off x="797583" y="3193213"/>
            <a:ext cx="105952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548523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KÍNH CHÚC THẦY CÔ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-SGK-TV" pitchFamily="2" charset="0"/>
                <a:cs typeface="Arial-SGK-TV" pitchFamily="2" charset="0"/>
              </a:rPr>
              <a:t>SỨC KHỎE – HẠNH PHÚC</a:t>
            </a:r>
            <a:endParaRPr kumimoji="0" lang="en-US" sz="48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7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F2AF04-53FD-4614-91C0-1A64EEF05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25" name="TextBox 4">
            <a:extLst>
              <a:ext uri="{FF2B5EF4-FFF2-40B4-BE49-F238E27FC236}">
                <a16:creationId xmlns:a16="http://schemas.microsoft.com/office/drawing/2014/main" id="{7B4D2B6D-FA94-4C3A-956C-4EFEA2A8C38D}"/>
              </a:ext>
            </a:extLst>
          </p:cNvPr>
          <p:cNvSpPr txBox="1"/>
          <p:nvPr/>
        </p:nvSpPr>
        <p:spPr>
          <a:xfrm>
            <a:off x="4337210" y="803509"/>
            <a:ext cx="40382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800" spc="600" smtClean="0">
                <a:solidFill>
                  <a:srgbClr val="FF0000"/>
                </a:solidFill>
                <a:latin typeface="Arial-SGK-TV" pitchFamily="2" charset="0"/>
                <a:ea typeface="华文琥珀" panose="02010800040101010101" pitchFamily="2" charset="-122"/>
                <a:cs typeface="Arial-SGK-TV" pitchFamily="2" charset="0"/>
              </a:rPr>
              <a:t>BÀI 19</a:t>
            </a:r>
            <a:endParaRPr lang="en-US" altLang="zh-CN" sz="8800" spc="600" dirty="0">
              <a:solidFill>
                <a:srgbClr val="FF0000"/>
              </a:solidFill>
              <a:latin typeface="Arial-SGK-TV" pitchFamily="2" charset="0"/>
              <a:ea typeface="华文琥珀" panose="02010800040101010101" pitchFamily="2" charset="-122"/>
              <a:cs typeface="Arial-SGK-TV" pitchFamily="2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D1E4B20-6EB4-429D-B984-6591D471DE77}"/>
              </a:ext>
            </a:extLst>
          </p:cNvPr>
          <p:cNvGrpSpPr/>
          <p:nvPr/>
        </p:nvGrpSpPr>
        <p:grpSpPr>
          <a:xfrm>
            <a:off x="1248373" y="2166454"/>
            <a:ext cx="9693679" cy="1754326"/>
            <a:chOff x="2653223" y="3483443"/>
            <a:chExt cx="7616256" cy="1378364"/>
          </a:xfrm>
          <a:solidFill>
            <a:srgbClr val="7AB9AE"/>
          </a:solidFill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313D2F4-399D-42F6-9CBA-481BFA0C45E6}"/>
                </a:ext>
              </a:extLst>
            </p:cNvPr>
            <p:cNvSpPr/>
            <p:nvPr/>
          </p:nvSpPr>
          <p:spPr>
            <a:xfrm>
              <a:off x="4070198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200226FD-A4AE-4F63-BBD5-10D59ACA44D5}"/>
                </a:ext>
              </a:extLst>
            </p:cNvPr>
            <p:cNvSpPr/>
            <p:nvPr/>
          </p:nvSpPr>
          <p:spPr>
            <a:xfrm>
              <a:off x="7666651" y="3929741"/>
              <a:ext cx="1144627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solidFill>
                  <a:srgbClr val="7AB9AE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id="{19D882C5-63E3-40C9-B74D-6E45FF589908}"/>
                </a:ext>
              </a:extLst>
            </p:cNvPr>
            <p:cNvSpPr txBox="1"/>
            <p:nvPr/>
          </p:nvSpPr>
          <p:spPr>
            <a:xfrm>
              <a:off x="2653223" y="3483443"/>
              <a:ext cx="7616256" cy="137836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THIÊN NHIÊN T</a:t>
              </a:r>
              <a:r>
                <a:rPr lang="vi-VN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ƯƠI</a:t>
              </a:r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 ĐẸP</a:t>
              </a:r>
            </a:p>
            <a:p>
              <a:pPr algn="ctr"/>
              <a:r>
                <a:rPr lang="en-US" altLang="zh-CN" sz="5400" b="1" spc="600" dirty="0">
                  <a:solidFill>
                    <a:schemeClr val="bg1"/>
                  </a:solidFill>
                  <a:latin typeface="Arial-SGK-TV" pitchFamily="2" charset="0"/>
                  <a:ea typeface="华康海报体W12(P)" panose="040B0C00000000000000" pitchFamily="82" charset="-122"/>
                  <a:cs typeface="Arial-SGK-TV" pitchFamily="2" charset="0"/>
                </a:rPr>
                <a:t>QUÊ 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090907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[Nhạc Thiếu Nhi] Về Với Thiên Nhiên - Cao Tấn Chươ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98713" y="-18097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31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212676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1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1732890" y="2432193"/>
            <a:ext cx="87246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KHÁM PHÁ - KẾT NỐI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2704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585139" y="238407"/>
            <a:ext cx="1094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KỂ TÊN MỘT SỐ LOẠI CÂY Ở N</a:t>
            </a:r>
            <a:r>
              <a:rPr kumimoji="1" lang="vi-VN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ƠI</a:t>
            </a:r>
            <a:r>
              <a:rPr kumimoji="1" lang="en-US" altLang="zh-CN" sz="40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 EM SỐNG</a:t>
            </a:r>
            <a:endParaRPr kumimoji="1" lang="zh-CN" altLang="en-US" sz="40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62050"/>
            <a:ext cx="12190413" cy="56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 advTm="1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2D78E1B-12B3-49CC-A8C9-72A28CFA26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4C3A739-C2CE-42E9-9BC2-EEE676A5A8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187584"/>
            <a:ext cx="2571750" cy="16707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050152E-65DA-482F-8A08-301B98E452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97" y="4991019"/>
            <a:ext cx="2434503" cy="2063892"/>
          </a:xfrm>
          <a:prstGeom prst="rect">
            <a:avLst/>
          </a:prstGeom>
        </p:spPr>
      </p:pic>
      <p:sp>
        <p:nvSpPr>
          <p:cNvPr id="11" name="梯形 10">
            <a:extLst>
              <a:ext uri="{FF2B5EF4-FFF2-40B4-BE49-F238E27FC236}">
                <a16:creationId xmlns:a16="http://schemas.microsoft.com/office/drawing/2014/main" id="{B6EEF865-0D08-4EFE-BC81-7F4ACD248FEC}"/>
              </a:ext>
            </a:extLst>
          </p:cNvPr>
          <p:cNvSpPr/>
          <p:nvPr/>
        </p:nvSpPr>
        <p:spPr>
          <a:xfrm rot="10800000">
            <a:off x="4237148" y="452762"/>
            <a:ext cx="3716115" cy="1540640"/>
          </a:xfrm>
          <a:prstGeom prst="trapezoid">
            <a:avLst>
              <a:gd name="adj" fmla="val 0"/>
            </a:avLst>
          </a:prstGeom>
          <a:solidFill>
            <a:srgbClr val="EB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CEA56902-8FD8-440D-AE0F-6955BF5A916C}"/>
              </a:ext>
            </a:extLst>
          </p:cNvPr>
          <p:cNvSpPr/>
          <p:nvPr/>
        </p:nvSpPr>
        <p:spPr>
          <a:xfrm>
            <a:off x="4170472" y="756444"/>
            <a:ext cx="3716115" cy="933274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000" dirty="0">
                <a:solidFill>
                  <a:schemeClr val="bg1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HOẠT ĐỘNG 2</a:t>
            </a:r>
            <a:endParaRPr lang="zh-CN" altLang="en-US" sz="4000" dirty="0">
              <a:solidFill>
                <a:schemeClr val="bg1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5E6F77-E373-44BD-A1EF-8CA27F9ECB24}"/>
              </a:ext>
            </a:extLst>
          </p:cNvPr>
          <p:cNvSpPr/>
          <p:nvPr/>
        </p:nvSpPr>
        <p:spPr>
          <a:xfrm>
            <a:off x="2029447" y="2445036"/>
            <a:ext cx="7707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6600" dirty="0">
                <a:solidFill>
                  <a:srgbClr val="0000FF"/>
                </a:solidFill>
                <a:latin typeface="Arial-SGK-TV" pitchFamily="2" charset="0"/>
                <a:ea typeface="华康海报体W12(P)" panose="040B0C00000000000000" pitchFamily="82" charset="-122"/>
                <a:cs typeface="Arial-SGK-TV" pitchFamily="2" charset="0"/>
              </a:rPr>
              <a:t>CHIA SẺ CẢM XÚC</a:t>
            </a:r>
            <a:endParaRPr kumimoji="1" lang="zh-CN" altLang="en-US" sz="6600" dirty="0">
              <a:solidFill>
                <a:srgbClr val="0000FF"/>
              </a:solidFill>
              <a:latin typeface="Arial-SGK-TV" pitchFamily="2" charset="0"/>
              <a:ea typeface="华康海报体W12(P)" panose="040B0C00000000000000" pitchFamily="82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27309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0" y="-1"/>
            <a:ext cx="12190413" cy="68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317143"/>
      </p:ext>
    </p:extLst>
  </p:cSld>
  <p:clrMapOvr>
    <a:masterClrMapping/>
  </p:clrMapOvr>
  <p:transition spd="slow" advTm="1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1" y="0"/>
            <a:ext cx="12190412" cy="6866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8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AppData\Local\Temp\Rar$DRa0.615\Phạm Duyên- HOẠT ĐỘNG TRẢI NGHIỆM\7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>
            <a:off x="0" y="-1"/>
            <a:ext cx="12190413" cy="686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56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4239</TotalTime>
  <Words>58</Words>
  <Application>Microsoft Office PowerPoint</Application>
  <PresentationFormat>Custom</PresentationFormat>
  <Paragraphs>17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宋体</vt:lpstr>
      <vt:lpstr>Arial</vt:lpstr>
      <vt:lpstr>Arial-SGK-TV</vt:lpstr>
      <vt:lpstr>Calibri</vt:lpstr>
      <vt:lpstr>等线</vt:lpstr>
      <vt:lpstr>等线 Light</vt:lpstr>
      <vt:lpstr>Impact</vt:lpstr>
      <vt:lpstr>ITC Avant Garde Std Bk</vt:lpstr>
      <vt:lpstr>LiHei Pro</vt:lpstr>
      <vt:lpstr>Open Sans Extrabold</vt:lpstr>
      <vt:lpstr>Signika</vt:lpstr>
      <vt:lpstr>华文琥珀</vt:lpstr>
      <vt:lpstr>华康海报体W12(P)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通用ppt</dc:title>
  <dc:creator>lzj</dc:creator>
  <cp:lastModifiedBy>Techsi.vn</cp:lastModifiedBy>
  <cp:revision>2434</cp:revision>
  <dcterms:created xsi:type="dcterms:W3CDTF">2015-12-01T09:06:39Z</dcterms:created>
  <dcterms:modified xsi:type="dcterms:W3CDTF">2024-04-15T05:21:29Z</dcterms:modified>
</cp:coreProperties>
</file>