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368" r:id="rId11"/>
    <p:sldId id="367" r:id="rId12"/>
    <p:sldId id="317" r:id="rId13"/>
    <p:sldId id="300" r:id="rId14"/>
    <p:sldId id="363" r:id="rId15"/>
    <p:sldId id="369" r:id="rId16"/>
    <p:sldId id="370" r:id="rId17"/>
    <p:sldId id="371" r:id="rId18"/>
    <p:sldId id="372" r:id="rId19"/>
    <p:sldId id="366" r:id="rId20"/>
    <p:sldId id="373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55" d="100"/>
          <a:sy n="55" d="100"/>
        </p:scale>
        <p:origin x="84" y="3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337211" y="8035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19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NHIÊN T</a:t>
              </a:r>
              <a:r>
                <a:rPr lang="vi-VN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ĐẸP</a:t>
              </a:r>
            </a:p>
            <a:p>
              <a:pPr algn="ctr"/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EM (</a:t>
              </a:r>
              <a:r>
                <a:rPr lang="en-US" altLang="zh-CN" sz="5400" spc="600" dirty="0" err="1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tiếp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)</a:t>
              </a:r>
              <a:endParaRPr lang="en-US" altLang="zh-CN" sz="5400" spc="6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4142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5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921257" y="2432193"/>
            <a:ext cx="4671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Ra0.149\Phạm Duyên- HOẠT ĐỘNG TRẢI NGHIỆM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3608" r="10834" b="60287"/>
          <a:stretch/>
        </p:blipFill>
        <p:spPr bwMode="auto">
          <a:xfrm>
            <a:off x="-1" y="1276350"/>
            <a:ext cx="121904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0" y="-1905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thiệp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hoặc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vẽ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tranh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kumimoji="1" lang="en-US" altLang="zh-CN" sz="5400" dirty="0" smtClean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algn="ctr"/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thiên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nhiên</a:t>
            </a:r>
            <a:r>
              <a:rPr kumimoji="1" lang="en-US" altLang="zh-CN" sz="54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quê</a:t>
            </a:r>
            <a:r>
              <a:rPr kumimoji="1" lang="en-US" altLang="zh-CN" sz="54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endParaRPr kumimoji="1" lang="zh-CN" altLang="en-US" sz="54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ức mạnh nhân đạo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3" y="-146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3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3229198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THẢO LUẬN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1942" r="11551" b="48067"/>
          <a:stretch/>
        </p:blipFill>
        <p:spPr bwMode="auto">
          <a:xfrm>
            <a:off x="0" y="82903"/>
            <a:ext cx="12190413" cy="6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831" r="50064" b="48067"/>
          <a:stretch/>
        </p:blipFill>
        <p:spPr bwMode="auto">
          <a:xfrm>
            <a:off x="-19052" y="-6081"/>
            <a:ext cx="12096752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24831" r="11551" b="48067"/>
          <a:stretch/>
        </p:blipFill>
        <p:spPr bwMode="auto">
          <a:xfrm>
            <a:off x="133350" y="-1"/>
            <a:ext cx="119062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505" r="11551" b="4806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942974" y="2823237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4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189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2644963"/>
            <a:ext cx="653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4800" dirty="0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h</a:t>
            </a:r>
            <a:r>
              <a:rPr kumimoji="1" lang="vi-VN" altLang="zh-CN" sz="4800" dirty="0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ướng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dẫn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 smtClean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viên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du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lịch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3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46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431" r="22578" b="8632"/>
          <a:stretch/>
        </p:blipFill>
        <p:spPr bwMode="auto">
          <a:xfrm>
            <a:off x="-2" y="-160770"/>
            <a:ext cx="12190413" cy="55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52</Words>
  <Application>Microsoft Office PowerPoint</Application>
  <PresentationFormat>Custom</PresentationFormat>
  <Paragraphs>18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Techsi.vn</cp:lastModifiedBy>
  <cp:revision>2431</cp:revision>
  <dcterms:created xsi:type="dcterms:W3CDTF">2015-12-01T09:06:39Z</dcterms:created>
  <dcterms:modified xsi:type="dcterms:W3CDTF">2024-04-15T05:21:17Z</dcterms:modified>
</cp:coreProperties>
</file>