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88" r:id="rId7"/>
    <p:sldId id="294" r:id="rId8"/>
    <p:sldId id="266" r:id="rId9"/>
    <p:sldId id="277" r:id="rId10"/>
    <p:sldId id="295" r:id="rId11"/>
    <p:sldId id="296" r:id="rId12"/>
    <p:sldId id="312" r:id="rId13"/>
    <p:sldId id="279" r:id="rId14"/>
    <p:sldId id="313" r:id="rId15"/>
    <p:sldId id="314" r:id="rId16"/>
    <p:sldId id="274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宋体" panose="02010600030101010101" pitchFamily="2" charset="-122"/>
      <p:regular r:id="rId23"/>
    </p:embeddedFont>
    <p:embeddedFont>
      <p:font typeface="DFPOP1-W9" panose="020B0604020202020204" charset="-128"/>
      <p:regular r:id="rId24"/>
    </p:embeddedFont>
    <p:embeddedFont>
      <p:font typeface="Arial-Rounded" panose="020B0500000000000000" charset="0"/>
      <p:regular r:id="rId25"/>
    </p:embeddedFont>
  </p:embeddedFontLst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94"/>
            <p14:sldId id="266"/>
            <p14:sldId id="277"/>
            <p14:sldId id="295"/>
            <p14:sldId id="296"/>
            <p14:sldId id="312"/>
            <p14:sldId id="279"/>
            <p14:sldId id="313"/>
            <p14:sldId id="314"/>
            <p14:sldId id="274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4CA420"/>
    <a:srgbClr val="F56636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>
      <p:cViewPr varScale="1">
        <p:scale>
          <a:sx n="115" d="100"/>
          <a:sy n="115" d="100"/>
        </p:scale>
        <p:origin x="66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58009" y="2610506"/>
            <a:ext cx="4901784" cy="700533"/>
            <a:chOff x="2281392" y="2727523"/>
            <a:chExt cx="4901784" cy="700533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96531" y="2734120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10375" y="274071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911801" y="1726486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603702" y="-3320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09598" y="1336476"/>
            <a:ext cx="4524803" cy="646331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38554" cy="49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6441" y="4135279"/>
            <a:ext cx="53190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……….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cây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7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45315" y="178686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9433" y="1904294"/>
            <a:ext cx="8338782" cy="668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từ ngữ có tiếng chứa vần yêm, iêng, eng, uy, oay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9845" y="3737615"/>
            <a:ext cx="9350709" cy="1298575"/>
            <a:chOff x="-149845" y="3737615"/>
            <a:chExt cx="9350709" cy="12985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383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216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733" y="4193250"/>
              <a:ext cx="1564426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845" y="3737615"/>
              <a:ext cx="5463890" cy="129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27508" y="4168534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yêm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2428" y="4168534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iêm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0282" y="409799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eng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2251" y="410826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uy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3169" y="411082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oay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56829" y="579164"/>
            <a:ext cx="1278702" cy="945083"/>
            <a:chOff x="7456829" y="579164"/>
            <a:chExt cx="1278702" cy="945083"/>
          </a:xfrm>
        </p:grpSpPr>
        <p:pic>
          <p:nvPicPr>
            <p:cNvPr id="20" name="Picture 1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829" y="579164"/>
              <a:ext cx="1278702" cy="94508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51800" y="951043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Cái yếm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9445" y="579165"/>
            <a:ext cx="1278702" cy="945083"/>
            <a:chOff x="199445" y="579165"/>
            <a:chExt cx="1278702" cy="945083"/>
          </a:xfrm>
        </p:grpSpPr>
        <p:pic>
          <p:nvPicPr>
            <p:cNvPr id="16" name="Picture 1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45" y="579165"/>
              <a:ext cx="1278702" cy="94508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6741" y="937395"/>
              <a:ext cx="1231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Cây kiếm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04206" y="579165"/>
            <a:ext cx="1278702" cy="945083"/>
            <a:chOff x="5604206" y="579165"/>
            <a:chExt cx="1278702" cy="945083"/>
          </a:xfrm>
        </p:grpSpPr>
        <p:pic>
          <p:nvPicPr>
            <p:cNvPr id="19" name="Picture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206" y="579165"/>
              <a:ext cx="1278702" cy="94508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81848" y="958002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Cái xẻng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88157" y="579165"/>
            <a:ext cx="1278702" cy="945083"/>
            <a:chOff x="1888157" y="579165"/>
            <a:chExt cx="1278702" cy="945083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157" y="579165"/>
              <a:ext cx="1278702" cy="9450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975135" y="964691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uy hiệu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54603" y="579165"/>
            <a:ext cx="1278702" cy="945083"/>
            <a:chOff x="3654603" y="579165"/>
            <a:chExt cx="1278702" cy="945083"/>
          </a:xfrm>
        </p:grpSpPr>
        <p:pic>
          <p:nvPicPr>
            <p:cNvPr id="18" name="Picture 1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603" y="579165"/>
              <a:ext cx="1278702" cy="94508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681899" y="951043"/>
              <a:ext cx="1231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oay hoay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0.39687 0.514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2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5492E-6 L 0.5092 0.5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25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5492E-6 L 0.4566 0.512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25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5492E-6 L -0.04305 0.514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2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-0.56858 0.517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25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45314" y="198911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25" y="-47501"/>
            <a:ext cx="9266713" cy="524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255594" y="107817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1197713" y="199712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1197713" y="3008105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022600" y="2211813"/>
            <a:ext cx="1237773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3073019" y="3150211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4890732" y="127151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4890731" y="222830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6745880" y="2044890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p:transition spd="slow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0561" y="423103"/>
            <a:ext cx="6032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561" y="1421495"/>
            <a:ext cx="5928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a/ Em thường làm những việc gì 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2351" y="2269926"/>
            <a:ext cx="5432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b/ Việc gì em thấy thú vị nhất 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495988" y="18987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141</Words>
  <Application>Microsoft Office PowerPoint</Application>
  <PresentationFormat>Trình chiếu Trên màn hình (16:9)</PresentationFormat>
  <Paragraphs>39</Paragraphs>
  <Slides>13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1" baseType="lpstr">
      <vt:lpstr>Calibri</vt:lpstr>
      <vt:lpstr>华康少女文字W5</vt:lpstr>
      <vt:lpstr>Times New Roman</vt:lpstr>
      <vt:lpstr>Arial</vt:lpstr>
      <vt:lpstr>宋体</vt:lpstr>
      <vt:lpstr>DFPOP1-W9</vt:lpstr>
      <vt:lpstr>Arial-Rounded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84</cp:revision>
  <dcterms:created xsi:type="dcterms:W3CDTF">2020-08-13T09:19:08Z</dcterms:created>
  <dcterms:modified xsi:type="dcterms:W3CDTF">2025-03-18T05:18:49Z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