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9" r:id="rId3"/>
    <p:sldId id="260" r:id="rId4"/>
    <p:sldId id="261" r:id="rId5"/>
    <p:sldId id="266" r:id="rId6"/>
    <p:sldId id="262" r:id="rId7"/>
    <p:sldId id="263" r:id="rId8"/>
    <p:sldId id="265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29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02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3C3371-695D-41DF-A954-266D4F4EBCF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087670-239F-4F2C-AFEB-46CFE4EAEA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304800" y="1752600"/>
            <a:ext cx="9029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564356" y="1295400"/>
            <a:ext cx="8015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TRANG PHỤC HẰNG NGÀY</a:t>
            </a:r>
            <a:endParaRPr 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B15BC-9362-4BB5-812E-364AD6732D0F}"/>
              </a:ext>
            </a:extLst>
          </p:cNvPr>
          <p:cNvSpPr txBox="1">
            <a:spLocks/>
          </p:cNvSpPr>
          <p:nvPr/>
        </p:nvSpPr>
        <p:spPr>
          <a:xfrm>
            <a:off x="504316" y="0"/>
            <a:ext cx="8258684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313873"/>
            <a:ext cx="9144000" cy="54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286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3574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3733800"/>
            <a:ext cx="9150927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EB15BC-9362-4BB5-812E-364AD6732D0F}"/>
              </a:ext>
            </a:extLst>
          </p:cNvPr>
          <p:cNvSpPr txBox="1">
            <a:spLocks/>
          </p:cNvSpPr>
          <p:nvPr/>
        </p:nvSpPr>
        <p:spPr>
          <a:xfrm>
            <a:off x="470366" y="-381000"/>
            <a:ext cx="8258684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428336"/>
            <a:ext cx="7793182" cy="6485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953000"/>
            <a:ext cx="5791200" cy="31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50"/>
            <a:ext cx="9144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1757362" y="671252"/>
            <a:ext cx="5150644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TH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Ư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32144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D5CB0BA-6EEF-4510-AE9D-301EB0D60624}"/>
              </a:ext>
            </a:extLst>
          </p:cNvPr>
          <p:cNvSpPr txBox="1">
            <a:spLocks/>
          </p:cNvSpPr>
          <p:nvPr/>
        </p:nvSpPr>
        <p:spPr>
          <a:xfrm>
            <a:off x="647270" y="-66675"/>
            <a:ext cx="888963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\Downloads\anh 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73</TotalTime>
  <Words>52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.VnArial NarrowH</vt:lpstr>
      <vt:lpstr>Arial</vt:lpstr>
      <vt:lpstr>Franklin Gothic Book</vt:lpstr>
      <vt:lpstr>Franklin Gothic Medium</vt:lpstr>
      <vt:lpstr>Times New Roman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Techsi.vn</cp:lastModifiedBy>
  <cp:revision>9</cp:revision>
  <dcterms:created xsi:type="dcterms:W3CDTF">2020-08-26T07:39:06Z</dcterms:created>
  <dcterms:modified xsi:type="dcterms:W3CDTF">2025-02-05T03:25:13Z</dcterms:modified>
</cp:coreProperties>
</file>