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19/08/2020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1A6</a:t>
            </a: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HĐ1: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mong</a:t>
            </a:r>
            <a:r>
              <a:rPr lang="en-US" sz="3000" dirty="0" smtClean="0"/>
              <a:t> </a:t>
            </a:r>
            <a:r>
              <a:rPr lang="en-US" sz="3000" dirty="0" err="1" smtClean="0"/>
              <a:t>muốn</a:t>
            </a:r>
            <a:r>
              <a:rPr lang="en-US" sz="3000" dirty="0" smtClean="0"/>
              <a:t> </a:t>
            </a:r>
            <a:r>
              <a:rPr lang="en-US" sz="3000" dirty="0" err="1" smtClean="0"/>
              <a:t>gì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tặng</a:t>
            </a:r>
            <a:r>
              <a:rPr lang="en-US" sz="3000" dirty="0" smtClean="0"/>
              <a:t> </a:t>
            </a:r>
            <a:r>
              <a:rPr lang="en-US" sz="3000" dirty="0" err="1" smtClean="0"/>
              <a:t>quà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smtClean="0"/>
              <a:t>2: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xét</a:t>
            </a:r>
            <a:r>
              <a:rPr lang="en-US" sz="3000" dirty="0" smtClean="0"/>
              <a:t> </a:t>
            </a:r>
            <a:r>
              <a:rPr lang="en-US" sz="3000" dirty="0" err="1" smtClean="0"/>
              <a:t>cách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</cp:revision>
  <dcterms:created xsi:type="dcterms:W3CDTF">2006-08-16T00:00:00Z</dcterms:created>
  <dcterms:modified xsi:type="dcterms:W3CDTF">2020-08-19T14:20:00Z</dcterms:modified>
</cp:coreProperties>
</file>