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4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4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9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7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9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7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0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70B51-EE93-4A35-ADB1-4FB65AE072C2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inh San\Desktop\Giáo án\Hình nền p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199"/>
            <a:ext cx="9144000" cy="686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WordArt 15"/>
          <p:cNvSpPr>
            <a:spLocks noChangeArrowheads="1" noChangeShapeType="1" noTextEdit="1"/>
          </p:cNvSpPr>
          <p:nvPr/>
        </p:nvSpPr>
        <p:spPr bwMode="auto">
          <a:xfrm>
            <a:off x="1676400" y="1828800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MÔN TOÁN – LỚP 1</a:t>
            </a:r>
          </a:p>
        </p:txBody>
      </p:sp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533400" y="3124200"/>
            <a:ext cx="80010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BÀI 15</a:t>
            </a:r>
          </a:p>
          <a:p>
            <a:pPr algn="ctr"/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Vị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trí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định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hướng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không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gian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71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</a:p>
        </p:txBody>
      </p:sp>
    </p:spTree>
    <p:extLst>
      <p:ext uri="{BB962C8B-B14F-4D97-AF65-F5344CB8AC3E}">
        <p14:creationId xmlns:p14="http://schemas.microsoft.com/office/powerpoint/2010/main" val="1194573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27" y="1705642"/>
            <a:ext cx="5262327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9927" y="141246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3000" y="1900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3000" y="2362200"/>
            <a:ext cx="38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3657600"/>
            <a:ext cx="336115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47200" y="1194088"/>
            <a:ext cx="287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3000" y="3729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32208" y="4186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40273" y="3267670"/>
            <a:ext cx="287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5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39" y="1949770"/>
            <a:ext cx="6446816" cy="208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286000" y="4254695"/>
            <a:ext cx="3739243" cy="540899"/>
            <a:chOff x="5328557" y="914400"/>
            <a:chExt cx="3739243" cy="540899"/>
          </a:xfrm>
        </p:grpSpPr>
        <p:sp>
          <p:nvSpPr>
            <p:cNvPr id="5" name="TextBox 4"/>
            <p:cNvSpPr txBox="1"/>
            <p:nvPr/>
          </p:nvSpPr>
          <p:spPr>
            <a:xfrm>
              <a:off x="5328557" y="978245"/>
              <a:ext cx="3739243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trước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2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172200" y="9144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280557" y="4941781"/>
            <a:ext cx="3739243" cy="540899"/>
            <a:chOff x="5328557" y="914400"/>
            <a:chExt cx="3739243" cy="540899"/>
          </a:xfrm>
        </p:grpSpPr>
        <p:sp>
          <p:nvSpPr>
            <p:cNvPr id="11" name="TextBox 10"/>
            <p:cNvSpPr txBox="1"/>
            <p:nvPr/>
          </p:nvSpPr>
          <p:spPr>
            <a:xfrm>
              <a:off x="5328557" y="978245"/>
              <a:ext cx="3739243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3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172200" y="9144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3129643" y="42634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124200" y="49492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4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286000" y="5635080"/>
            <a:ext cx="4648200" cy="918120"/>
            <a:chOff x="2286000" y="4800600"/>
            <a:chExt cx="4648200" cy="918120"/>
          </a:xfrm>
        </p:grpSpPr>
        <p:sp>
          <p:nvSpPr>
            <p:cNvPr id="14" name="TextBox 13"/>
            <p:cNvSpPr txBox="1"/>
            <p:nvPr/>
          </p:nvSpPr>
          <p:spPr>
            <a:xfrm>
              <a:off x="2286000" y="4856946"/>
              <a:ext cx="46482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giữa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>
                  <a:latin typeface="Times New Roman" pitchFamily="18" charset="0"/>
                  <a:cs typeface="Times New Roman" pitchFamily="18" charset="0"/>
                </a:rPr>
                <a:t> 3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124200" y="48006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3124200" y="56350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57199" y="1298381"/>
            <a:ext cx="2514601" cy="606620"/>
            <a:chOff x="1064255" y="3467099"/>
            <a:chExt cx="3190245" cy="668083"/>
          </a:xfrm>
        </p:grpSpPr>
        <p:sp>
          <p:nvSpPr>
            <p:cNvPr id="22" name="TextBox 21"/>
            <p:cNvSpPr txBox="1"/>
            <p:nvPr/>
          </p:nvSpPr>
          <p:spPr>
            <a:xfrm>
              <a:off x="1828800" y="3468653"/>
              <a:ext cx="24257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3600" dirty="0" err="1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Số</a:t>
              </a:r>
              <a:r>
                <a:rPr lang="en-US" sz="3600" dirty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?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90563" y="3467099"/>
              <a:ext cx="4537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813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57199" y="2286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00600" y="16764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00600" y="21291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00600" y="2586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4" y="914400"/>
            <a:ext cx="3200400" cy="502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1600200" y="1981200"/>
            <a:ext cx="835967" cy="8359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02433" y="2897833"/>
            <a:ext cx="835967" cy="83596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00200" y="3812233"/>
            <a:ext cx="835967" cy="83596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5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8" grpId="0" animBg="1"/>
      <p:bldP spid="8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838200" y="2667000"/>
            <a:ext cx="402474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NGHỈ GIẢI LAO</a:t>
            </a:r>
          </a:p>
        </p:txBody>
      </p:sp>
    </p:spTree>
    <p:extLst>
      <p:ext uri="{BB962C8B-B14F-4D97-AF65-F5344CB8AC3E}">
        <p14:creationId xmlns:p14="http://schemas.microsoft.com/office/powerpoint/2010/main" val="81287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6"/>
          <a:stretch/>
        </p:blipFill>
        <p:spPr bwMode="auto">
          <a:xfrm>
            <a:off x="1717987" y="1517073"/>
            <a:ext cx="5943600" cy="415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57199" y="965537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43000" y="813137"/>
            <a:ext cx="7093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một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số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thành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xem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phim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hình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6758" y="5562600"/>
            <a:ext cx="828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a.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trước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mấy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sau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mấy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6758" y="6096000"/>
            <a:ext cx="828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b.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tất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bao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nhiêu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xem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phim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6758" y="5029200"/>
            <a:ext cx="13482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Hỏi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Oval 3"/>
          <p:cNvSpPr/>
          <p:nvPr/>
        </p:nvSpPr>
        <p:spPr>
          <a:xfrm>
            <a:off x="3429000" y="3962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2133600" y="35052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8" name="Oval 17"/>
          <p:cNvSpPr/>
          <p:nvPr/>
        </p:nvSpPr>
        <p:spPr>
          <a:xfrm>
            <a:off x="7502212" y="6063826"/>
            <a:ext cx="879788" cy="717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76200" y="64930"/>
            <a:ext cx="1905000" cy="84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23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4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3" t="16476" r="13433" b="13522"/>
          <a:stretch/>
        </p:blipFill>
        <p:spPr bwMode="auto">
          <a:xfrm>
            <a:off x="2881743" y="2255311"/>
            <a:ext cx="3388867" cy="2088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602624" y="1143000"/>
            <a:ext cx="602625" cy="606620"/>
            <a:chOff x="1064255" y="3467099"/>
            <a:chExt cx="764543" cy="668083"/>
          </a:xfrm>
        </p:grpSpPr>
        <p:sp>
          <p:nvSpPr>
            <p:cNvPr id="7" name="Oval 6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288425" y="1143000"/>
            <a:ext cx="7550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viên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gạch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xếp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thành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hình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dưới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đây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Hỏi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bao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nhiêu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viên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gạch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ở: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44196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4872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5329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5710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562600" y="2514600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324600" y="2264658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144494" y="3657600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906494" y="3407658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19800" y="2916942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781800" y="2667000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0" name="Oval 19"/>
          <p:cNvSpPr/>
          <p:nvPr/>
        </p:nvSpPr>
        <p:spPr>
          <a:xfrm>
            <a:off x="5029200" y="56388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54250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5" grpId="0" animBg="1"/>
      <p:bldP spid="15" grpId="0"/>
      <p:bldP spid="16" grpId="0" animBg="1"/>
      <p:bldP spid="17" grpId="0"/>
      <p:bldP spid="18" grpId="0" animBg="1"/>
      <p:bldP spid="1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201069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215</Words>
  <Application>Microsoft Macintosh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Arial-SGK-TV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xuanhieupd</cp:lastModifiedBy>
  <cp:revision>10</cp:revision>
  <dcterms:created xsi:type="dcterms:W3CDTF">2020-08-24T02:15:37Z</dcterms:created>
  <dcterms:modified xsi:type="dcterms:W3CDTF">2025-12-05T05:07:03Z</dcterms:modified>
</cp:coreProperties>
</file>