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40" r:id="rId3"/>
    <p:sldId id="300" r:id="rId4"/>
    <p:sldId id="341" r:id="rId5"/>
    <p:sldId id="301" r:id="rId6"/>
    <p:sldId id="351" r:id="rId7"/>
    <p:sldId id="302" r:id="rId8"/>
    <p:sldId id="357" r:id="rId9"/>
    <p:sldId id="342" r:id="rId10"/>
    <p:sldId id="358" r:id="rId11"/>
    <p:sldId id="359" r:id="rId12"/>
    <p:sldId id="304" r:id="rId13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4694"/>
  </p:normalViewPr>
  <p:slideViewPr>
    <p:cSldViewPr>
      <p:cViewPr varScale="1">
        <p:scale>
          <a:sx n="121" d="100"/>
          <a:sy n="121" d="100"/>
        </p:scale>
        <p:origin x="19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/Users/ASUS/OneDrive/M&#225;y%20t&#237;nh/T&#7853;p%20&#272;&#7871;m%20-%20Nh&#7841;c%20Thi&#7871;u%20Nhi%20B&#7843;o%20Ng&#7885;c%20-%20Skids%20Nh&#7841;c%20Thi&#7871;u%20Nhi%20Vui%20Nh&#7897;n%20Hay%20Nh&#7845;t%202017_Trim.mp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285860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13: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chung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 1)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158383948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1936-6CCB-4D8A-A204-8D7A59B4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a)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AE7901-AD0C-40FD-A591-84394CF1472C}"/>
              </a:ext>
            </a:extLst>
          </p:cNvPr>
          <p:cNvSpPr/>
          <p:nvPr/>
        </p:nvSpPr>
        <p:spPr>
          <a:xfrm>
            <a:off x="374608" y="2708921"/>
            <a:ext cx="1008112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C8B6F0-F38F-4C8E-A8EA-F5D89C9EAD01}"/>
              </a:ext>
            </a:extLst>
          </p:cNvPr>
          <p:cNvCxnSpPr>
            <a:stCxn id="4" idx="6"/>
          </p:cNvCxnSpPr>
          <p:nvPr/>
        </p:nvCxnSpPr>
        <p:spPr>
          <a:xfrm>
            <a:off x="1382720" y="3212977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FDF2CF3-2080-43C5-9AFC-1E9525DF414B}"/>
              </a:ext>
            </a:extLst>
          </p:cNvPr>
          <p:cNvSpPr/>
          <p:nvPr/>
        </p:nvSpPr>
        <p:spPr>
          <a:xfrm>
            <a:off x="2485556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FB38A5-50BF-4E9E-8D9D-1F50B8639FE0}"/>
              </a:ext>
            </a:extLst>
          </p:cNvPr>
          <p:cNvCxnSpPr>
            <a:stCxn id="7" idx="3"/>
          </p:cNvCxnSpPr>
          <p:nvPr/>
        </p:nvCxnSpPr>
        <p:spPr>
          <a:xfrm>
            <a:off x="3493666" y="3212976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FAF692D-CA43-4208-99FB-8264B2CCA13F}"/>
              </a:ext>
            </a:extLst>
          </p:cNvPr>
          <p:cNvSpPr/>
          <p:nvPr/>
        </p:nvSpPr>
        <p:spPr>
          <a:xfrm>
            <a:off x="4699278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01CABB-B43D-4C53-A553-7B7C86FBFA6F}"/>
              </a:ext>
            </a:extLst>
          </p:cNvPr>
          <p:cNvCxnSpPr/>
          <p:nvPr/>
        </p:nvCxnSpPr>
        <p:spPr>
          <a:xfrm>
            <a:off x="5559184" y="3212975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73D8D52-00A5-4F15-AF93-C0DE307C2942}"/>
              </a:ext>
            </a:extLst>
          </p:cNvPr>
          <p:cNvSpPr/>
          <p:nvPr/>
        </p:nvSpPr>
        <p:spPr>
          <a:xfrm>
            <a:off x="6794081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3BF65A-9362-4425-9B3E-5C1FE7F002F3}"/>
              </a:ext>
            </a:extLst>
          </p:cNvPr>
          <p:cNvSpPr txBox="1"/>
          <p:nvPr/>
        </p:nvSpPr>
        <p:spPr>
          <a:xfrm>
            <a:off x="1448476" y="2708921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7550B5-4C30-49C3-B63B-CF6F2D70AF71}"/>
              </a:ext>
            </a:extLst>
          </p:cNvPr>
          <p:cNvSpPr txBox="1"/>
          <p:nvPr/>
        </p:nvSpPr>
        <p:spPr>
          <a:xfrm>
            <a:off x="5785971" y="2686687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7DF25D-824A-41A2-9469-B86AFDDE6D74}"/>
              </a:ext>
            </a:extLst>
          </p:cNvPr>
          <p:cNvSpPr txBox="1"/>
          <p:nvPr/>
        </p:nvSpPr>
        <p:spPr>
          <a:xfrm>
            <a:off x="3628258" y="2708920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-6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0744A0A-09BC-45DF-BFD0-F435A3C93651}"/>
              </a:ext>
            </a:extLst>
          </p:cNvPr>
          <p:cNvSpPr/>
          <p:nvPr/>
        </p:nvSpPr>
        <p:spPr>
          <a:xfrm>
            <a:off x="2502131" y="2708921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C64AFDF-DE9E-4DB9-8EE4-D2E18FEFF286}"/>
              </a:ext>
            </a:extLst>
          </p:cNvPr>
          <p:cNvSpPr/>
          <p:nvPr/>
        </p:nvSpPr>
        <p:spPr>
          <a:xfrm>
            <a:off x="4716016" y="2708920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F8E3742-B154-4648-AFDA-9F4612D76442}"/>
              </a:ext>
            </a:extLst>
          </p:cNvPr>
          <p:cNvSpPr/>
          <p:nvPr/>
        </p:nvSpPr>
        <p:spPr>
          <a:xfrm>
            <a:off x="6794081" y="2691287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703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3E023B-7B69-4644-A4EF-30C024484CC0}"/>
              </a:ext>
            </a:extLst>
          </p:cNvPr>
          <p:cNvSpPr txBox="1">
            <a:spLocks/>
          </p:cNvSpPr>
          <p:nvPr/>
        </p:nvSpPr>
        <p:spPr bwMode="auto">
          <a:xfrm>
            <a:off x="323528" y="22869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b)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E0D376-2CC7-4C8B-BBD5-0B94FB7AD66E}"/>
              </a:ext>
            </a:extLst>
          </p:cNvPr>
          <p:cNvSpPr/>
          <p:nvPr/>
        </p:nvSpPr>
        <p:spPr>
          <a:xfrm>
            <a:off x="3886771" y="1389655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36B4897-55EA-4EAD-AE7D-4107A0045F65}"/>
              </a:ext>
            </a:extLst>
          </p:cNvPr>
          <p:cNvSpPr/>
          <p:nvPr/>
        </p:nvSpPr>
        <p:spPr>
          <a:xfrm>
            <a:off x="4391654" y="2404051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3713739-AD08-4EB5-987C-3EC3F8A630FC}"/>
              </a:ext>
            </a:extLst>
          </p:cNvPr>
          <p:cNvSpPr/>
          <p:nvPr/>
        </p:nvSpPr>
        <p:spPr>
          <a:xfrm>
            <a:off x="3347865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D738E66-F6C3-4F1D-A0FB-6716075E91E2}"/>
              </a:ext>
            </a:extLst>
          </p:cNvPr>
          <p:cNvSpPr/>
          <p:nvPr/>
        </p:nvSpPr>
        <p:spPr>
          <a:xfrm>
            <a:off x="487756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A3CCEAC-C1F8-43DB-983D-9B77A9D31C1F}"/>
              </a:ext>
            </a:extLst>
          </p:cNvPr>
          <p:cNvSpPr/>
          <p:nvPr/>
        </p:nvSpPr>
        <p:spPr>
          <a:xfrm>
            <a:off x="3851920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43F93E3-1C46-41A1-9ED2-118DD0604B07}"/>
              </a:ext>
            </a:extLst>
          </p:cNvPr>
          <p:cNvSpPr/>
          <p:nvPr/>
        </p:nvSpPr>
        <p:spPr>
          <a:xfrm>
            <a:off x="281751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DF73158-3BDC-4F38-BBBE-BFBF4EEE9009}"/>
              </a:ext>
            </a:extLst>
          </p:cNvPr>
          <p:cNvSpPr/>
          <p:nvPr/>
        </p:nvSpPr>
        <p:spPr>
          <a:xfrm>
            <a:off x="5372851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4DC72CE-ABA5-4F91-909D-9093EF02C835}"/>
              </a:ext>
            </a:extLst>
          </p:cNvPr>
          <p:cNvSpPr/>
          <p:nvPr/>
        </p:nvSpPr>
        <p:spPr>
          <a:xfrm>
            <a:off x="4347209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D2C4046-4E3A-442C-B7CB-7374CCB54B85}"/>
              </a:ext>
            </a:extLst>
          </p:cNvPr>
          <p:cNvSpPr/>
          <p:nvPr/>
        </p:nvSpPr>
        <p:spPr>
          <a:xfrm>
            <a:off x="3321567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0322AEB-40E7-439F-84D8-8CACA0023D84}"/>
              </a:ext>
            </a:extLst>
          </p:cNvPr>
          <p:cNvSpPr/>
          <p:nvPr/>
        </p:nvSpPr>
        <p:spPr>
          <a:xfrm>
            <a:off x="2300351" y="440769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BFF6CA9-1D09-4990-91C2-D91316C95FA9}"/>
              </a:ext>
            </a:extLst>
          </p:cNvPr>
          <p:cNvSpPr/>
          <p:nvPr/>
        </p:nvSpPr>
        <p:spPr>
          <a:xfrm>
            <a:off x="3889439" y="1394214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A3F8BEF-5CB3-4F37-8571-39EAFAFC51EC}"/>
              </a:ext>
            </a:extLst>
          </p:cNvPr>
          <p:cNvSpPr/>
          <p:nvPr/>
        </p:nvSpPr>
        <p:spPr>
          <a:xfrm>
            <a:off x="4383524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8D92E43-2821-4E17-A350-4670040E1B40}"/>
              </a:ext>
            </a:extLst>
          </p:cNvPr>
          <p:cNvSpPr/>
          <p:nvPr/>
        </p:nvSpPr>
        <p:spPr>
          <a:xfrm>
            <a:off x="4868796" y="3436403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66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80, 81)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5E177-A09B-41DE-A6FA-48E153AC7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11FCA-08BD-4E3B-806A-DCC183171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6C52B49-C5B1-42D5-A587-9B57A4E72B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 bwMode="auto">
          <a:xfrm>
            <a:off x="-951544" y="0"/>
            <a:ext cx="1011661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715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AC64C-5FAC-4B2B-A65E-A3CCA2D2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AFB0F39-1B6D-4F61-B1AE-77D3A24CCB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>
          <a:xfrm>
            <a:off x="-951544" y="0"/>
            <a:ext cx="10116615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2267744" y="2204864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C9F7123-B96A-4046-886B-10A4EEE866B2}"/>
              </a:ext>
            </a:extLst>
          </p:cNvPr>
          <p:cNvSpPr/>
          <p:nvPr/>
        </p:nvSpPr>
        <p:spPr>
          <a:xfrm>
            <a:off x="2267744" y="295404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6559178-0A68-4AA2-A226-8E91B79DE392}"/>
              </a:ext>
            </a:extLst>
          </p:cNvPr>
          <p:cNvSpPr/>
          <p:nvPr/>
        </p:nvSpPr>
        <p:spPr>
          <a:xfrm>
            <a:off x="7507789" y="5656386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C8CCE7E-C8E7-4653-A2B6-73F5BDFDABBD}"/>
              </a:ext>
            </a:extLst>
          </p:cNvPr>
          <p:cNvSpPr/>
          <p:nvPr/>
        </p:nvSpPr>
        <p:spPr>
          <a:xfrm>
            <a:off x="4970050" y="5661248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FF0BD2C-6314-4C2A-A7BF-257FFB4F0140}"/>
              </a:ext>
            </a:extLst>
          </p:cNvPr>
          <p:cNvSpPr/>
          <p:nvPr/>
        </p:nvSpPr>
        <p:spPr>
          <a:xfrm>
            <a:off x="2267744" y="5661248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035926E-2DB3-4B84-83FD-5AA9F86FF8D4}"/>
              </a:ext>
            </a:extLst>
          </p:cNvPr>
          <p:cNvSpPr/>
          <p:nvPr/>
        </p:nvSpPr>
        <p:spPr>
          <a:xfrm>
            <a:off x="7524328" y="486916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1C3C5C3-99CB-4431-8007-BFC773B20298}"/>
              </a:ext>
            </a:extLst>
          </p:cNvPr>
          <p:cNvSpPr/>
          <p:nvPr/>
        </p:nvSpPr>
        <p:spPr>
          <a:xfrm>
            <a:off x="4951143" y="486916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BE8A424-E094-4DD8-B5C6-C02D66AE92B0}"/>
              </a:ext>
            </a:extLst>
          </p:cNvPr>
          <p:cNvSpPr/>
          <p:nvPr/>
        </p:nvSpPr>
        <p:spPr>
          <a:xfrm>
            <a:off x="2267744" y="486916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80EBB632-66D3-4617-A785-5304E61CF740}"/>
              </a:ext>
            </a:extLst>
          </p:cNvPr>
          <p:cNvSpPr/>
          <p:nvPr/>
        </p:nvSpPr>
        <p:spPr>
          <a:xfrm>
            <a:off x="7731608" y="299209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9BC51091-D953-4064-B689-4DFC30D005B5}"/>
              </a:ext>
            </a:extLst>
          </p:cNvPr>
          <p:cNvSpPr/>
          <p:nvPr/>
        </p:nvSpPr>
        <p:spPr>
          <a:xfrm>
            <a:off x="4940914" y="2949228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93F66B2-1712-444E-8867-46C544C5FB09}"/>
              </a:ext>
            </a:extLst>
          </p:cNvPr>
          <p:cNvSpPr/>
          <p:nvPr/>
        </p:nvSpPr>
        <p:spPr>
          <a:xfrm>
            <a:off x="7668344" y="2204864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B337203-17B9-4B30-91DA-7E8C683269BA}"/>
              </a:ext>
            </a:extLst>
          </p:cNvPr>
          <p:cNvSpPr/>
          <p:nvPr/>
        </p:nvSpPr>
        <p:spPr>
          <a:xfrm>
            <a:off x="4932040" y="221300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8509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  <p:bldP spid="46" grpId="0" animBg="1"/>
      <p:bldP spid="48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0A22-FE64-48FD-A9B1-2349EF875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6C687-DCB4-4CD8-881B-579FA4439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399009E-CEC7-449A-A47D-F3DDDCA6E8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3135" r="961" b="19818"/>
          <a:stretch/>
        </p:blipFill>
        <p:spPr bwMode="auto">
          <a:xfrm>
            <a:off x="-1044623" y="0"/>
            <a:ext cx="101886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331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80FDC-A501-4E38-9816-4460E3A3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9310E22-DDE0-400B-B547-C4805AB4FC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3135" r="961" b="19818"/>
          <a:stretch/>
        </p:blipFill>
        <p:spPr>
          <a:xfrm>
            <a:off x="-1044623" y="0"/>
            <a:ext cx="10188624" cy="6858000"/>
          </a:xfr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DE8422-FFED-4430-B523-C818AD4D577A}"/>
              </a:ext>
            </a:extLst>
          </p:cNvPr>
          <p:cNvSpPr/>
          <p:nvPr/>
        </p:nvSpPr>
        <p:spPr>
          <a:xfrm>
            <a:off x="1475656" y="3895588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124E6B-6A5C-45E5-AA24-51B753DF1749}"/>
              </a:ext>
            </a:extLst>
          </p:cNvPr>
          <p:cNvSpPr/>
          <p:nvPr/>
        </p:nvSpPr>
        <p:spPr>
          <a:xfrm>
            <a:off x="7668344" y="5563096"/>
            <a:ext cx="432048" cy="3861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96D666-A68A-4978-BC1A-CD32CCFF87D5}"/>
              </a:ext>
            </a:extLst>
          </p:cNvPr>
          <p:cNvSpPr/>
          <p:nvPr/>
        </p:nvSpPr>
        <p:spPr>
          <a:xfrm>
            <a:off x="7668344" y="5007260"/>
            <a:ext cx="432048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3813DD1-A993-419F-9978-3D77B37643E5}"/>
              </a:ext>
            </a:extLst>
          </p:cNvPr>
          <p:cNvSpPr/>
          <p:nvPr/>
        </p:nvSpPr>
        <p:spPr>
          <a:xfrm>
            <a:off x="7668344" y="4451424"/>
            <a:ext cx="432047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668344" y="3934296"/>
            <a:ext cx="432048" cy="3849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E044233-D2D0-4812-9F43-194CB71D67AA}"/>
              </a:ext>
            </a:extLst>
          </p:cNvPr>
          <p:cNvSpPr/>
          <p:nvPr/>
        </p:nvSpPr>
        <p:spPr>
          <a:xfrm>
            <a:off x="1475656" y="4452664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3848624-A5FA-4F89-9A0E-6537B96EE785}"/>
              </a:ext>
            </a:extLst>
          </p:cNvPr>
          <p:cNvSpPr/>
          <p:nvPr/>
        </p:nvSpPr>
        <p:spPr>
          <a:xfrm>
            <a:off x="1461468" y="5029342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97277C7-72AC-4BDF-AF68-34044831C469}"/>
              </a:ext>
            </a:extLst>
          </p:cNvPr>
          <p:cNvSpPr/>
          <p:nvPr/>
        </p:nvSpPr>
        <p:spPr>
          <a:xfrm>
            <a:off x="1461468" y="5529194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206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21" grpId="0" animBg="1"/>
      <p:bldP spid="31" grpId="0" animBg="1"/>
      <p:bldP spid="33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5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CEE5-8EE2-44B7-968A-DA44CC81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6685"/>
            <a:ext cx="8229600" cy="1143000"/>
          </a:xfrm>
        </p:spPr>
        <p:txBody>
          <a:bodyPr/>
          <a:lstStyle/>
          <a:p>
            <a:pPr algn="l"/>
            <a:r>
              <a:rPr lang="en-US"/>
              <a:t>3. Số?</a:t>
            </a:r>
            <a:br>
              <a:rPr lang="en-US"/>
            </a:br>
            <a:r>
              <a:rPr lang="en-US"/>
              <a:t>a)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E8C5-74FD-45CA-9558-EA3761294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E50DF0DE-98F5-4E2E-ADFF-9169DDB68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18740"/>
              </p:ext>
            </p:extLst>
          </p:nvPr>
        </p:nvGraphicFramePr>
        <p:xfrm>
          <a:off x="11956" y="1916832"/>
          <a:ext cx="9132042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9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C29947-1507-495B-B265-E7DAF56159F3}"/>
              </a:ext>
            </a:extLst>
          </p:cNvPr>
          <p:cNvSpPr/>
          <p:nvPr/>
        </p:nvSpPr>
        <p:spPr>
          <a:xfrm>
            <a:off x="2627784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607268-0AE9-4A27-8FEA-F33F7DBD5B9D}"/>
              </a:ext>
            </a:extLst>
          </p:cNvPr>
          <p:cNvSpPr/>
          <p:nvPr/>
        </p:nvSpPr>
        <p:spPr>
          <a:xfrm>
            <a:off x="3718107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72E97EF-3A20-4B8C-BF70-39A619F7E115}"/>
              </a:ext>
            </a:extLst>
          </p:cNvPr>
          <p:cNvSpPr/>
          <p:nvPr/>
        </p:nvSpPr>
        <p:spPr>
          <a:xfrm>
            <a:off x="4883309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C33F848-AACA-4905-803F-6A2B76D78FFD}"/>
              </a:ext>
            </a:extLst>
          </p:cNvPr>
          <p:cNvSpPr/>
          <p:nvPr/>
        </p:nvSpPr>
        <p:spPr>
          <a:xfrm>
            <a:off x="7142820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111DF66-D970-49D0-9CAC-C839A990EAF4}"/>
              </a:ext>
            </a:extLst>
          </p:cNvPr>
          <p:cNvSpPr/>
          <p:nvPr/>
        </p:nvSpPr>
        <p:spPr>
          <a:xfrm>
            <a:off x="8248090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42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82922-D21E-4E5D-8DF0-65E6E3E8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5DDEB2C-5BB9-4B5A-BE52-F71E3BFA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508284"/>
              </p:ext>
            </p:extLst>
          </p:nvPr>
        </p:nvGraphicFramePr>
        <p:xfrm>
          <a:off x="699433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E9BEED91-B2B7-40BF-8AD6-02759EBCB125}"/>
              </a:ext>
            </a:extLst>
          </p:cNvPr>
          <p:cNvSpPr/>
          <p:nvPr/>
        </p:nvSpPr>
        <p:spPr>
          <a:xfrm>
            <a:off x="457200" y="1712255"/>
            <a:ext cx="2371092" cy="1296144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C7AF48A3-8AFC-4680-B59E-BDAF037A0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525474"/>
              </p:ext>
            </p:extLst>
          </p:nvPr>
        </p:nvGraphicFramePr>
        <p:xfrm>
          <a:off x="3851920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graphicFrame>
        <p:nvGraphicFramePr>
          <p:cNvPr id="13" name="Table 6">
            <a:extLst>
              <a:ext uri="{FF2B5EF4-FFF2-40B4-BE49-F238E27FC236}">
                <a16:creationId xmlns:a16="http://schemas.microsoft.com/office/drawing/2014/main" id="{715601AA-1F75-4EA3-AFD5-95C7D2FF2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86858"/>
              </p:ext>
            </p:extLst>
          </p:nvPr>
        </p:nvGraphicFramePr>
        <p:xfrm>
          <a:off x="6807346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327B79A-AF0A-43A2-9AD5-2B06393CFE48}"/>
              </a:ext>
            </a:extLst>
          </p:cNvPr>
          <p:cNvSpPr/>
          <p:nvPr/>
        </p:nvSpPr>
        <p:spPr>
          <a:xfrm>
            <a:off x="6565113" y="1712255"/>
            <a:ext cx="2371092" cy="1296144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5772E75-37A7-435A-B4BE-83C1A17AA5C6}"/>
              </a:ext>
            </a:extLst>
          </p:cNvPr>
          <p:cNvSpPr/>
          <p:nvPr/>
        </p:nvSpPr>
        <p:spPr>
          <a:xfrm>
            <a:off x="3609687" y="1712255"/>
            <a:ext cx="2371092" cy="129614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DB24AE-BF9F-46ED-B765-48206B3B41BA}"/>
              </a:ext>
            </a:extLst>
          </p:cNvPr>
          <p:cNvSpPr txBox="1"/>
          <p:nvPr/>
        </p:nvSpPr>
        <p:spPr>
          <a:xfrm>
            <a:off x="1331640" y="198884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5AFAED-3715-4EDE-B18F-FE9E70D6F875}"/>
              </a:ext>
            </a:extLst>
          </p:cNvPr>
          <p:cNvSpPr txBox="1"/>
          <p:nvPr/>
        </p:nvSpPr>
        <p:spPr>
          <a:xfrm>
            <a:off x="7488324" y="202592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0D09F1-DC06-4918-8150-C690B5C2FC9E}"/>
              </a:ext>
            </a:extLst>
          </p:cNvPr>
          <p:cNvSpPr txBox="1"/>
          <p:nvPr/>
        </p:nvSpPr>
        <p:spPr>
          <a:xfrm>
            <a:off x="4471197" y="208506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8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46DA18E-52E0-4509-A9C5-51D9D3E255A6}"/>
              </a:ext>
            </a:extLst>
          </p:cNvPr>
          <p:cNvSpPr/>
          <p:nvPr/>
        </p:nvSpPr>
        <p:spPr>
          <a:xfrm>
            <a:off x="4039146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32241AE-C0CD-4CAF-AF0D-5C505DCD8B83}"/>
              </a:ext>
            </a:extLst>
          </p:cNvPr>
          <p:cNvSpPr/>
          <p:nvPr/>
        </p:nvSpPr>
        <p:spPr>
          <a:xfrm>
            <a:off x="1883893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8C1B173-ECCF-4718-87C2-3AA6A4D849D3}"/>
              </a:ext>
            </a:extLst>
          </p:cNvPr>
          <p:cNvSpPr/>
          <p:nvPr/>
        </p:nvSpPr>
        <p:spPr>
          <a:xfrm>
            <a:off x="920720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8121653-CB84-42C6-AEB3-DD439BDF4DF5}"/>
              </a:ext>
            </a:extLst>
          </p:cNvPr>
          <p:cNvSpPr/>
          <p:nvPr/>
        </p:nvSpPr>
        <p:spPr>
          <a:xfrm>
            <a:off x="1883629" y="3931729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2721E24-0632-457B-9CC5-68961214B32B}"/>
              </a:ext>
            </a:extLst>
          </p:cNvPr>
          <p:cNvSpPr/>
          <p:nvPr/>
        </p:nvSpPr>
        <p:spPr>
          <a:xfrm>
            <a:off x="4023145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994BED3-7BEE-4CED-872B-0571EF39FBA2}"/>
              </a:ext>
            </a:extLst>
          </p:cNvPr>
          <p:cNvSpPr/>
          <p:nvPr/>
        </p:nvSpPr>
        <p:spPr>
          <a:xfrm>
            <a:off x="5039885" y="3931729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CE332B5-71E6-4F73-AECA-D47D439EEA12}"/>
              </a:ext>
            </a:extLst>
          </p:cNvPr>
          <p:cNvSpPr/>
          <p:nvPr/>
        </p:nvSpPr>
        <p:spPr>
          <a:xfrm>
            <a:off x="6947121" y="5482407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D0B794CD-0426-4960-8695-A5A13427101F}"/>
              </a:ext>
            </a:extLst>
          </p:cNvPr>
          <p:cNvSpPr/>
          <p:nvPr/>
        </p:nvSpPr>
        <p:spPr>
          <a:xfrm>
            <a:off x="6991321" y="3945214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29F1755-DC54-47C9-9A65-42B153A94482}"/>
              </a:ext>
            </a:extLst>
          </p:cNvPr>
          <p:cNvSpPr/>
          <p:nvPr/>
        </p:nvSpPr>
        <p:spPr>
          <a:xfrm>
            <a:off x="7991806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6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E557-C447-41D2-A6C7-00799118F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8D96B-53D0-4A31-A2C0-00997755D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DD8502D-C85B-49AE-99C9-E3747EF386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44" r="961" b="2140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59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163</Words>
  <Application>Microsoft Macintosh PowerPoint</Application>
  <PresentationFormat>On-screen Show (4:3)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Số? a) </vt:lpstr>
      <vt:lpstr>PowerPoint Presentation</vt:lpstr>
      <vt:lpstr>PowerPoint Presentation</vt:lpstr>
      <vt:lpstr>4. Số? a)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xuanhieupd</cp:lastModifiedBy>
  <cp:revision>84</cp:revision>
  <dcterms:created xsi:type="dcterms:W3CDTF">2020-03-23T01:55:28Z</dcterms:created>
  <dcterms:modified xsi:type="dcterms:W3CDTF">2025-12-05T04:58:39Z</dcterms:modified>
</cp:coreProperties>
</file>