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3235" r:id="rId3"/>
    <p:sldId id="291" r:id="rId4"/>
    <p:sldId id="283" r:id="rId5"/>
    <p:sldId id="269" r:id="rId6"/>
    <p:sldId id="273" r:id="rId7"/>
    <p:sldId id="272" r:id="rId8"/>
    <p:sldId id="284" r:id="rId9"/>
    <p:sldId id="3252" r:id="rId10"/>
    <p:sldId id="3253" r:id="rId11"/>
    <p:sldId id="4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0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3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96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OEN | Hướng dẫn học online">
            <a:extLst>
              <a:ext uri="{FF2B5EF4-FFF2-40B4-BE49-F238E27FC236}">
                <a16:creationId xmlns:a16="http://schemas.microsoft.com/office/drawing/2014/main" id="{248D4A54-3E66-688E-9975-F9473E44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2A0D3E-8CE8-DF34-DEA8-03F979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F1489-7734-4C71-C1B2-8229DBFC2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983" y="289479"/>
            <a:ext cx="5742930" cy="185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30" name="Picture 29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9DA3692D-5D30-1FF8-9000-FD40F03A23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2" y="74901"/>
            <a:ext cx="5624439" cy="56345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54CC6A0-BB51-F57F-8791-E747A0A246F1}"/>
              </a:ext>
            </a:extLst>
          </p:cNvPr>
          <p:cNvGrpSpPr/>
          <p:nvPr/>
        </p:nvGrpSpPr>
        <p:grpSpPr>
          <a:xfrm>
            <a:off x="513898" y="693079"/>
            <a:ext cx="2474781" cy="1729444"/>
            <a:chOff x="84595" y="2353938"/>
            <a:chExt cx="1726208" cy="122400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C9C4338-F39D-436F-510F-02369CEB14AD}"/>
                </a:ext>
              </a:extLst>
            </p:cNvPr>
            <p:cNvSpPr/>
            <p:nvPr/>
          </p:nvSpPr>
          <p:spPr>
            <a:xfrm flipH="1">
              <a:off x="84595" y="2353938"/>
              <a:ext cx="1726208" cy="1224000"/>
            </a:xfrm>
            <a:custGeom>
              <a:avLst/>
              <a:gdLst>
                <a:gd name="connsiteX0" fmla="*/ 160106 w 1726208"/>
                <a:gd name="connsiteY0" fmla="*/ 1153534 h 1224000"/>
                <a:gd name="connsiteX1" fmla="*/ 168137 w 1726208"/>
                <a:gd name="connsiteY1" fmla="*/ 974922 h 1224000"/>
                <a:gd name="connsiteX2" fmla="*/ 502827 w 1726208"/>
                <a:gd name="connsiteY2" fmla="*/ 55867 h 1224000"/>
                <a:gd name="connsiteX3" fmla="*/ 1439743 w 1726208"/>
                <a:gd name="connsiteY3" fmla="*/ 156628 h 1224000"/>
                <a:gd name="connsiteX4" fmla="*/ 1346800 w 1726208"/>
                <a:gd name="connsiteY4" fmla="*/ 1118866 h 1224000"/>
                <a:gd name="connsiteX5" fmla="*/ 410476 w 1726208"/>
                <a:gd name="connsiteY5" fmla="*/ 1133094 h 1224000"/>
                <a:gd name="connsiteX6" fmla="*/ 160106 w 1726208"/>
                <a:gd name="connsiteY6" fmla="*/ 1153534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6208" h="1224000" fill="none" extrusionOk="0">
                  <a:moveTo>
                    <a:pt x="160106" y="1153534"/>
                  </a:moveTo>
                  <a:cubicBezTo>
                    <a:pt x="158991" y="1100509"/>
                    <a:pt x="160042" y="1017757"/>
                    <a:pt x="168137" y="974922"/>
                  </a:cubicBezTo>
                  <a:cubicBezTo>
                    <a:pt x="-259585" y="702043"/>
                    <a:pt x="4072" y="256850"/>
                    <a:pt x="502827" y="55867"/>
                  </a:cubicBezTo>
                  <a:cubicBezTo>
                    <a:pt x="824661" y="-54105"/>
                    <a:pt x="1196796" y="-63639"/>
                    <a:pt x="1439743" y="156628"/>
                  </a:cubicBezTo>
                  <a:cubicBezTo>
                    <a:pt x="1916227" y="417725"/>
                    <a:pt x="1760146" y="949824"/>
                    <a:pt x="1346800" y="1118866"/>
                  </a:cubicBezTo>
                  <a:cubicBezTo>
                    <a:pt x="1113392" y="1256876"/>
                    <a:pt x="713660" y="1234765"/>
                    <a:pt x="410476" y="1133094"/>
                  </a:cubicBezTo>
                  <a:cubicBezTo>
                    <a:pt x="294784" y="1136521"/>
                    <a:pt x="275198" y="1146909"/>
                    <a:pt x="160106" y="1153534"/>
                  </a:cubicBezTo>
                  <a:close/>
                </a:path>
                <a:path w="1726208" h="1224000" stroke="0" extrusionOk="0">
                  <a:moveTo>
                    <a:pt x="160106" y="1153534"/>
                  </a:moveTo>
                  <a:cubicBezTo>
                    <a:pt x="172059" y="1085986"/>
                    <a:pt x="169523" y="1013048"/>
                    <a:pt x="168137" y="974922"/>
                  </a:cubicBezTo>
                  <a:cubicBezTo>
                    <a:pt x="-191615" y="656785"/>
                    <a:pt x="-13492" y="149294"/>
                    <a:pt x="502827" y="55867"/>
                  </a:cubicBezTo>
                  <a:cubicBezTo>
                    <a:pt x="777043" y="-61285"/>
                    <a:pt x="1174874" y="5787"/>
                    <a:pt x="1439743" y="156628"/>
                  </a:cubicBezTo>
                  <a:cubicBezTo>
                    <a:pt x="1828788" y="493258"/>
                    <a:pt x="1833327" y="904127"/>
                    <a:pt x="1346800" y="1118866"/>
                  </a:cubicBezTo>
                  <a:cubicBezTo>
                    <a:pt x="1079425" y="1243856"/>
                    <a:pt x="717197" y="1325251"/>
                    <a:pt x="410476" y="1133094"/>
                  </a:cubicBezTo>
                  <a:cubicBezTo>
                    <a:pt x="321642" y="1132170"/>
                    <a:pt x="255478" y="1135070"/>
                    <a:pt x="160106" y="1153534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0725"/>
                        <a:gd name="adj2" fmla="val 4424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A0E9D1-5937-5CE9-83EC-9FB4A76256AF}"/>
                </a:ext>
              </a:extLst>
            </p:cNvPr>
            <p:cNvSpPr txBox="1"/>
            <p:nvPr/>
          </p:nvSpPr>
          <p:spPr>
            <a:xfrm>
              <a:off x="184563" y="2550439"/>
              <a:ext cx="1526272" cy="41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FF3F6E"/>
                  </a:solidFill>
                  <a:latin typeface="Calibri" panose="020F0502020204030204"/>
                </a:rPr>
                <a:t>Đánh</a:t>
              </a:r>
              <a:r>
                <a:rPr lang="en-US" sz="3200" b="1" dirty="0">
                  <a:solidFill>
                    <a:srgbClr val="FF3F6E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FF3F6E"/>
                  </a:solidFill>
                  <a:latin typeface="Calibri" panose="020F0502020204030204"/>
                </a:rPr>
                <a:t>giá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3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1CC16E8-B240-CCAF-5D60-2DD8285EF4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11" y="5481639"/>
            <a:ext cx="2696979" cy="140812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7CE625B-3158-3178-2791-C5C28F7B19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80" y="3378985"/>
            <a:ext cx="2107150" cy="236378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E6D1DB8-5F6F-96B3-F602-4F866326E29D}"/>
              </a:ext>
            </a:extLst>
          </p:cNvPr>
          <p:cNvGrpSpPr/>
          <p:nvPr/>
        </p:nvGrpSpPr>
        <p:grpSpPr>
          <a:xfrm>
            <a:off x="2001520" y="-437108"/>
            <a:ext cx="9635649" cy="7632185"/>
            <a:chOff x="5494074" y="-76580"/>
            <a:chExt cx="6577773" cy="65777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E825AD-7BF7-5F52-905A-C515323886C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8" name="Picture 2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51920AFA-CD5F-AF7A-483C-BC626DB89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732A12-42AC-63AA-06B8-C70D6880CA0C}"/>
                  </a:ext>
                </a:extLst>
              </p:cNvPr>
              <p:cNvSpPr txBox="1"/>
              <p:nvPr/>
            </p:nvSpPr>
            <p:spPr>
              <a:xfrm>
                <a:off x="6638574" y="708544"/>
                <a:ext cx="3668094" cy="156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an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toàn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mức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😁 🙂 ☹️</a:t>
                </a:r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5309A-1FE1-4DC5-E7BA-0B98A1BA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D1B28-136C-4CA4-B654-E048D7C7D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667" y="207176"/>
            <a:ext cx="6017274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75BEB-2687-7BC2-5B52-7FDD6F6FE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484" y="115743"/>
            <a:ext cx="6005080" cy="185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5C64B-AF31-D55F-9C07-E99470251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204" y="207183"/>
            <a:ext cx="6005080" cy="185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 chăm chỉ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 chăm chỉ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 17</a:t>
              </a:r>
              <a:endParaRPr kumimoji="0" lang="zh-CN" alt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64E98-8E95-D243-18B5-ABDB88E52610}"/>
              </a:ext>
            </a:extLst>
          </p:cNvPr>
          <p:cNvSpPr txBox="1"/>
          <p:nvPr/>
        </p:nvSpPr>
        <p:spPr>
          <a:xfrm>
            <a:off x="1666240" y="2001520"/>
            <a:ext cx="85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007AA-E237-2076-8D09-82FFD65E14C3}"/>
              </a:ext>
            </a:extLst>
          </p:cNvPr>
          <p:cNvSpPr txBox="1"/>
          <p:nvPr/>
        </p:nvSpPr>
        <p:spPr>
          <a:xfrm>
            <a:off x="2155372" y="152400"/>
            <a:ext cx="756557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9EA3-1575-7FEF-041B-20F541881852}"/>
              </a:ext>
            </a:extLst>
          </p:cNvPr>
          <p:cNvSpPr txBox="1"/>
          <p:nvPr/>
        </p:nvSpPr>
        <p:spPr>
          <a:xfrm>
            <a:off x="3472543" y="200297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71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CCBA3048-8358-4F9C-A608-02F0ED1A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7320" y="2462009"/>
            <a:ext cx="5360254" cy="3919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1F6EB9-485F-42E5-A716-9AE9AFC6087A}"/>
              </a:ext>
            </a:extLst>
          </p:cNvPr>
          <p:cNvSpPr txBox="1"/>
          <p:nvPr/>
        </p:nvSpPr>
        <p:spPr>
          <a:xfrm flipH="1">
            <a:off x="599440" y="503738"/>
            <a:ext cx="1095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Chia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sẻ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sử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dụng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đồ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dùng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gia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đình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an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toàn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5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8EB54-ABA9-F1C0-29C9-9A6235B2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51" y="814277"/>
            <a:ext cx="8084696" cy="50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Cambria</vt:lpstr>
      <vt:lpstr>Open Sans Light</vt:lpstr>
      <vt:lpstr>字魂189号-星岩乐黑体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13</cp:revision>
  <dcterms:created xsi:type="dcterms:W3CDTF">2024-10-15T05:55:54Z</dcterms:created>
  <dcterms:modified xsi:type="dcterms:W3CDTF">2025-12-25T00:42:21Z</dcterms:modified>
</cp:coreProperties>
</file>