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420" r:id="rId3"/>
    <p:sldId id="421" r:id="rId4"/>
    <p:sldId id="422" r:id="rId5"/>
    <p:sldId id="423" r:id="rId6"/>
    <p:sldId id="424" r:id="rId7"/>
    <p:sldId id="393" r:id="rId8"/>
    <p:sldId id="406" r:id="rId9"/>
    <p:sldId id="425" r:id="rId10"/>
    <p:sldId id="426" r:id="rId11"/>
    <p:sldId id="427" r:id="rId12"/>
    <p:sldId id="428" r:id="rId13"/>
    <p:sldId id="429" r:id="rId14"/>
    <p:sldId id="430" r:id="rId15"/>
    <p:sldId id="41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8B"/>
    <a:srgbClr val="CBDDBD"/>
    <a:srgbClr val="A9C793"/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46CD-EF81-401F-9485-6183B737F4D6}" type="datetimeFigureOut">
              <a:rPr lang="vi-VN" smtClean="0"/>
              <a:t>23/12/2022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184D-B8C1-4C75-9492-931EEFACAA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677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7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llo Kitty HD Wallpaper | Background Image | 2048x1536 | ID:3030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141" y="-2316844"/>
            <a:ext cx="12934282" cy="97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/>
              <a:t>PHÒNG GIÁO DỤC &amp; ĐÀO TẠO LONG </a:t>
            </a:r>
            <a:r>
              <a:rPr lang="vi-VN" sz="2800" b="1" dirty="0" smtClean="0"/>
              <a:t>BIÊN</a:t>
            </a:r>
          </a:p>
          <a:p>
            <a:pPr algn="ctr"/>
            <a:r>
              <a:rPr lang="vi-VN" sz="2800" b="1" dirty="0" smtClean="0"/>
              <a:t>TRƯỜNG TIỂU HỌC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AM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86335" y="2533512"/>
            <a:ext cx="7976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TIẾNG VIỆT   LỚP 1</a:t>
            </a:r>
          </a:p>
          <a:p>
            <a:pPr algn="ctr"/>
            <a:r>
              <a:rPr lang="vi-VN" sz="4000" b="1" dirty="0" smtClean="0">
                <a:latin typeface="+mj-lt"/>
                <a:cs typeface="Arial-SGK-TV" pitchFamily="2" charset="0"/>
              </a:rPr>
              <a:t>Bài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vi-VN" sz="4000" b="1" dirty="0" smtClean="0">
                <a:latin typeface="+mj-lt"/>
                <a:cs typeface="Arial-SGK-TV" pitchFamily="2" charset="0"/>
              </a:rPr>
              <a:t> :  Ôn tập và kể chuyện</a:t>
            </a:r>
            <a:endParaRPr lang="vi-VN" sz="4000" b="1" dirty="0">
              <a:latin typeface="+mj-lt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130628"/>
            <a:ext cx="7145383" cy="5512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9874" y="5826034"/>
            <a:ext cx="3879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Vì sao mây buồn?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0"/>
            <a:ext cx="8020594" cy="5708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737" y="6178731"/>
            <a:ext cx="758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Vì sao mây muốn đi làm mưa?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0"/>
            <a:ext cx="7445829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554" y="5669280"/>
            <a:ext cx="813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Mưa xuống, con người và cỏ cây như thế nào?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7" y="-1"/>
            <a:ext cx="7641772" cy="5473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3" y="5708469"/>
            <a:ext cx="64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Nước biến thành mây như thế nào?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 txBox="1">
            <a:spLocks noChangeArrowheads="1"/>
          </p:cNvSpPr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mtClean="0"/>
              <a:t> </a:t>
            </a:r>
            <a:endParaRPr lang="en-US" altLang="vi-VN"/>
          </a:p>
        </p:txBody>
      </p:sp>
      <p:pic>
        <p:nvPicPr>
          <p:cNvPr id="11" name="Picture 2" descr="Cartoon happy kids on the rainbow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6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6137" y="3940629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em!</a:t>
            </a:r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573390"/>
            <a:ext cx="10753725" cy="8229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ươn     ương     oa     oe      ươc      ươt       ươm      ươp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4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8174" y="2435072"/>
            <a:ext cx="1149531" cy="845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ước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42505" y="2433412"/>
            <a:ext cx="1149531" cy="869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ướt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6836" y="2433412"/>
            <a:ext cx="1273086" cy="869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9151" y="2433412"/>
            <a:ext cx="1149531" cy="86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0975" y="2433080"/>
            <a:ext cx="1149531" cy="873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ượn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06269" y="2433081"/>
            <a:ext cx="1413487" cy="880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hương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4556" y="2433080"/>
            <a:ext cx="1149531" cy="87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78887" y="2433080"/>
            <a:ext cx="1149531" cy="85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loe</a:t>
            </a:r>
            <a:endParaRPr lang="en-US" sz="2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20939" y="3085175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879442" y="3081763"/>
            <a:ext cx="576375" cy="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70576" y="3106036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483287" y="3092388"/>
            <a:ext cx="572606" cy="68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90087" y="3081763"/>
            <a:ext cx="409256" cy="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396618" y="3099212"/>
            <a:ext cx="68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1079756" y="3056709"/>
            <a:ext cx="389433" cy="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71012" y="3106036"/>
            <a:ext cx="9044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096466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557350">
            <a:off x="803139" y="712681"/>
            <a:ext cx="12618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lướt sóng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966278">
            <a:off x="3112793" y="519747"/>
            <a:ext cx="16440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ước mơ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1843">
            <a:off x="5682059" y="242590"/>
            <a:ext cx="14762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èo mướp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76688">
            <a:off x="8116071" y="466592"/>
            <a:ext cx="124066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ạt cườm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65235" y="1251484"/>
            <a:ext cx="1774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bay lượn</a:t>
            </a:r>
            <a:endParaRPr lang="en-US" sz="24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2928" y="2223180"/>
            <a:ext cx="14963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ụ hoa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34003" y="3296669"/>
            <a:ext cx="23425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àng hoe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049" y="4544176"/>
            <a:ext cx="23771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2800" b="1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ỏa hương</a:t>
            </a:r>
            <a:endParaRPr lang="en-US" sz="2800" b="1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0"/>
            <a:ext cx="9953896" cy="5551714"/>
          </a:xfrm>
        </p:spPr>
      </p:pic>
      <p:sp>
        <p:nvSpPr>
          <p:cNvPr id="5" name="TextBox 4"/>
          <p:cNvSpPr txBox="1"/>
          <p:nvPr/>
        </p:nvSpPr>
        <p:spPr>
          <a:xfrm>
            <a:off x="5133703" y="5758859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ướt sóng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51" y="0"/>
            <a:ext cx="8046720" cy="5538651"/>
          </a:xfrm>
        </p:spPr>
      </p:pic>
      <p:sp>
        <p:nvSpPr>
          <p:cNvPr id="5" name="TextBox 4"/>
          <p:cNvSpPr txBox="1"/>
          <p:nvPr/>
        </p:nvSpPr>
        <p:spPr>
          <a:xfrm>
            <a:off x="4950823" y="5881430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ạt cườm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1248" y="122832"/>
            <a:ext cx="4763069" cy="66316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Buổi sớm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Mặt trời tỉnh giấc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Hai má ửng hồng,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Tung đám mây bông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Vươn vai thức dậy.</a:t>
            </a:r>
          </a:p>
          <a:p>
            <a:pPr>
              <a:lnSpc>
                <a:spcPct val="130000"/>
              </a:lnSpc>
            </a:pPr>
            <a:endParaRPr lang="en-US" sz="3000" b="1" dirty="0">
              <a:latin typeface="Arial-SGK-TV" pitchFamily="2" charset="0"/>
              <a:cs typeface="Arial-SGK-TV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Cô gió thi chạy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Trong cánh rừng xa,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Mang cả hương hoa</a:t>
            </a:r>
          </a:p>
          <a:p>
            <a:pPr>
              <a:lnSpc>
                <a:spcPct val="130000"/>
              </a:lnSpc>
            </a:pP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Ùa vào lớp học.</a:t>
            </a:r>
          </a:p>
          <a:p>
            <a:pPr algn="r">
              <a:lnSpc>
                <a:spcPct val="130000"/>
              </a:lnSpc>
            </a:pPr>
            <a:r>
              <a:rPr lang="en-US" sz="3000" b="1" i="1" dirty="0" smtClean="0">
                <a:latin typeface="Arial-SGK-TV" pitchFamily="2" charset="0"/>
                <a:cs typeface="Arial-SGK-TV" pitchFamily="2" charset="0"/>
              </a:rPr>
              <a:t>(Hoàng Minh Ngọc)</a:t>
            </a:r>
            <a:endParaRPr lang="en-US" sz="3000" b="1" i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07726" y="3098041"/>
            <a:ext cx="90076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6275" y="5500048"/>
            <a:ext cx="1285172" cy="22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0931" y="2571339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ươn</a:t>
            </a:r>
            <a:endParaRPr lang="en-US" sz="30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5241" y="4959698"/>
            <a:ext cx="1149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ương</a:t>
            </a:r>
            <a:endParaRPr lang="en-US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783771"/>
            <a:ext cx="9039497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0"/>
            <a:ext cx="67926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780</TotalTime>
  <Words>149</Words>
  <Application>Microsoft Office PowerPoint</Application>
  <PresentationFormat>Màn hình rộng</PresentationFormat>
  <Paragraphs>44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 Light</vt:lpstr>
      <vt:lpstr>Times New Roman</vt:lpstr>
      <vt:lpstr>Metropolitan</vt:lpstr>
      <vt:lpstr>Bản trình bày PowerPoint</vt:lpstr>
      <vt:lpstr>Ôn bài cũ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>admin</dc:creator>
  <cp:lastModifiedBy>PC</cp:lastModifiedBy>
  <cp:revision>84</cp:revision>
  <dcterms:created xsi:type="dcterms:W3CDTF">2020-08-10T13:50:00Z</dcterms:created>
  <dcterms:modified xsi:type="dcterms:W3CDTF">2022-12-23T03:23:48Z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