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20"/>
  </p:notesMasterIdLst>
  <p:sldIdLst>
    <p:sldId id="390" r:id="rId2"/>
    <p:sldId id="342" r:id="rId3"/>
    <p:sldId id="407" r:id="rId4"/>
    <p:sldId id="408" r:id="rId5"/>
    <p:sldId id="409" r:id="rId6"/>
    <p:sldId id="416" r:id="rId7"/>
    <p:sldId id="394" r:id="rId8"/>
    <p:sldId id="395" r:id="rId9"/>
    <p:sldId id="400" r:id="rId10"/>
    <p:sldId id="410" r:id="rId11"/>
    <p:sldId id="279" r:id="rId12"/>
    <p:sldId id="412" r:id="rId13"/>
    <p:sldId id="415" r:id="rId14"/>
    <p:sldId id="417" r:id="rId15"/>
    <p:sldId id="418" r:id="rId16"/>
    <p:sldId id="419" r:id="rId17"/>
    <p:sldId id="420" r:id="rId18"/>
    <p:sldId id="3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ên Lý Thị Bích" initials="LLTB" lastIdx="1" clrIdx="0">
    <p:extLst>
      <p:ext uri="{19B8F6BF-5375-455C-9EA6-DF929625EA0E}">
        <p15:presenceInfo xmlns:p15="http://schemas.microsoft.com/office/powerpoint/2012/main" xmlns="" userId="fee13d15effdd7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69C"/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Kiểu Có chủ đề 2 - Màu chủ đề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18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11F8414-431B-4993-9DBD-467D26AA11B8}"/>
              </a:ext>
            </a:extLst>
          </p:cNvPr>
          <p:cNvSpPr txBox="1"/>
          <p:nvPr/>
        </p:nvSpPr>
        <p:spPr>
          <a:xfrm>
            <a:off x="1571095" y="2529840"/>
            <a:ext cx="90571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3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70: ÔN TẬP VÀ KỂ CHUYỆN </a:t>
            </a: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E97D967-378D-48BC-9602-838850D4D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5617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5C322AC-B48B-4698-BEAC-34FDC600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" y="2080072"/>
            <a:ext cx="11806889" cy="21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46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xmlns="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890638F-D2D0-4963-9A88-CB860BFEB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1" y="190455"/>
            <a:ext cx="5724174" cy="338141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B5E64280-77CE-463D-BA24-6E02F228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455"/>
            <a:ext cx="5617642" cy="342428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F1D2B84-1237-4F64-BBDB-497243ECD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" y="3614738"/>
            <a:ext cx="5722325" cy="341426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F0FF9BF-216D-440F-A965-F9853F4A0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1874"/>
            <a:ext cx="5703390" cy="34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A56665E-D383-412D-A2C8-C11452E2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4" y="156831"/>
            <a:ext cx="11697009" cy="64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0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8CCFD1C-CF8F-4B5D-9EAA-89499591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F7DC67CB-58D6-4715-B009-C2508E71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4" y="139700"/>
            <a:ext cx="11754045" cy="6525405"/>
          </a:xfrm>
        </p:spPr>
      </p:pic>
    </p:spTree>
    <p:extLst>
      <p:ext uri="{BB962C8B-B14F-4D97-AF65-F5344CB8AC3E}">
        <p14:creationId xmlns:p14="http://schemas.microsoft.com/office/powerpoint/2010/main" val="26868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15BF44E-C7EE-4404-8D26-1840554B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E1572316-0A26-4BBF-B702-F18FF665B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9" y="274162"/>
            <a:ext cx="11903826" cy="6456305"/>
          </a:xfrm>
        </p:spPr>
      </p:pic>
    </p:spTree>
    <p:extLst>
      <p:ext uri="{BB962C8B-B14F-4D97-AF65-F5344CB8AC3E}">
        <p14:creationId xmlns:p14="http://schemas.microsoft.com/office/powerpoint/2010/main" val="411234062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92A2764-ED18-4EAE-B980-2AF22F2A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05411690-0F14-4768-BF92-E9E373AB2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7" y="153988"/>
            <a:ext cx="11850706" cy="6526169"/>
          </a:xfrm>
        </p:spPr>
      </p:pic>
    </p:spTree>
    <p:extLst>
      <p:ext uri="{BB962C8B-B14F-4D97-AF65-F5344CB8AC3E}">
        <p14:creationId xmlns:p14="http://schemas.microsoft.com/office/powerpoint/2010/main" val="39895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82042F5-6181-4D7E-BC92-644EAB94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3D7D11A3-48A3-48C5-A9D0-160E06CE4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5" y="111125"/>
            <a:ext cx="11696635" cy="6561138"/>
          </a:xfrm>
        </p:spPr>
      </p:pic>
    </p:spTree>
    <p:extLst>
      <p:ext uri="{BB962C8B-B14F-4D97-AF65-F5344CB8AC3E}">
        <p14:creationId xmlns:p14="http://schemas.microsoft.com/office/powerpoint/2010/main" val="251156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xmlns="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xmlns="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xmlns="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lưới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mười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hươu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rượu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tươi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bươu</a:t>
            </a: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to trên lưng.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8">
            <a:extLst>
              <a:ext uri="{FF2B5EF4-FFF2-40B4-BE49-F238E27FC236}">
                <a16:creationId xmlns:a16="http://schemas.microsoft.com/office/drawing/2014/main" xmlns="" id="{043B0122-7706-4FA8-B848-45F4815AA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89595"/>
              </p:ext>
            </p:extLst>
          </p:nvPr>
        </p:nvGraphicFramePr>
        <p:xfrm>
          <a:off x="436401" y="379266"/>
          <a:ext cx="64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xmlns="" val="22233588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52469057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78052765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14295794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509787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409429733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ng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27215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uô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uôc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0492"/>
                  </a:ext>
                </a:extLst>
              </a:tr>
            </a:tbl>
          </a:graphicData>
        </a:graphic>
      </p:graphicFrame>
      <p:graphicFrame>
        <p:nvGraphicFramePr>
          <p:cNvPr id="9" name="Bảng 9">
            <a:extLst>
              <a:ext uri="{FF2B5EF4-FFF2-40B4-BE49-F238E27FC236}">
                <a16:creationId xmlns:a16="http://schemas.microsoft.com/office/drawing/2014/main" xmlns="" id="{F0EEEE49-B67C-4054-A02C-2BE342E56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17803"/>
              </p:ext>
            </p:extLst>
          </p:nvPr>
        </p:nvGraphicFramePr>
        <p:xfrm>
          <a:off x="7915965" y="379266"/>
          <a:ext cx="324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xmlns="" val="8714931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17568635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34411821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i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u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22809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uô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FDF6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5443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ươ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461614"/>
                  </a:ext>
                </a:extLst>
              </a:tr>
            </a:tbl>
          </a:graphicData>
        </a:graphic>
      </p:graphicFrame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4E115390-6F4D-4825-B09F-44A4AF370A23}"/>
              </a:ext>
            </a:extLst>
          </p:cNvPr>
          <p:cNvCxnSpPr/>
          <p:nvPr/>
        </p:nvCxnSpPr>
        <p:spPr>
          <a:xfrm>
            <a:off x="10111409" y="1099266"/>
            <a:ext cx="1007165" cy="72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2E2EEE4A-7D4F-4EB7-8EB7-C04A1BEEF5AF}"/>
              </a:ext>
            </a:extLst>
          </p:cNvPr>
          <p:cNvCxnSpPr/>
          <p:nvPr/>
        </p:nvCxnSpPr>
        <p:spPr>
          <a:xfrm flipH="1">
            <a:off x="10098157" y="1099266"/>
            <a:ext cx="1057808" cy="7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D20A468-5900-48E9-BECF-43CA044CBB06}"/>
              </a:ext>
            </a:extLst>
          </p:cNvPr>
          <p:cNvSpPr txBox="1"/>
          <p:nvPr/>
        </p:nvSpPr>
        <p:spPr>
          <a:xfrm>
            <a:off x="2650434" y="1099266"/>
            <a:ext cx="9740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D0AFF260-9945-4101-9929-E09CD7F8BDD4}"/>
              </a:ext>
            </a:extLst>
          </p:cNvPr>
          <p:cNvSpPr txBox="1"/>
          <p:nvPr/>
        </p:nvSpPr>
        <p:spPr>
          <a:xfrm>
            <a:off x="5738034" y="1093274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67F814A7-437B-4CED-B0E3-82031E11CDAC}"/>
              </a:ext>
            </a:extLst>
          </p:cNvPr>
          <p:cNvSpPr txBox="1"/>
          <p:nvPr/>
        </p:nvSpPr>
        <p:spPr>
          <a:xfrm>
            <a:off x="3676401" y="1093275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5EB792A6-AF8B-4C4D-AA45-F59E43D5C3AF}"/>
              </a:ext>
            </a:extLst>
          </p:cNvPr>
          <p:cNvSpPr txBox="1"/>
          <p:nvPr/>
        </p:nvSpPr>
        <p:spPr>
          <a:xfrm>
            <a:off x="4816088" y="1108841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0D97B552-008F-453F-83FE-00F6C6C1C2DF}"/>
              </a:ext>
            </a:extLst>
          </p:cNvPr>
          <p:cNvSpPr txBox="1"/>
          <p:nvPr/>
        </p:nvSpPr>
        <p:spPr>
          <a:xfrm>
            <a:off x="8926102" y="1093273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5786883C-DD31-4602-8017-92E309B76DAD}"/>
              </a:ext>
            </a:extLst>
          </p:cNvPr>
          <p:cNvSpPr txBox="1"/>
          <p:nvPr/>
        </p:nvSpPr>
        <p:spPr>
          <a:xfrm>
            <a:off x="8949571" y="1816269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C5864F5A-F2E2-4F64-A791-FF09E99827D5}"/>
              </a:ext>
            </a:extLst>
          </p:cNvPr>
          <p:cNvSpPr txBox="1"/>
          <p:nvPr/>
        </p:nvSpPr>
        <p:spPr>
          <a:xfrm>
            <a:off x="10047231" y="1832685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Đám mây 25">
            <a:extLst>
              <a:ext uri="{FF2B5EF4-FFF2-40B4-BE49-F238E27FC236}">
                <a16:creationId xmlns:a16="http://schemas.microsoft.com/office/drawing/2014/main" xmlns="" id="{14DB8E66-07FA-4F24-82EF-9C642DB4EC90}"/>
              </a:ext>
            </a:extLst>
          </p:cNvPr>
          <p:cNvSpPr/>
          <p:nvPr/>
        </p:nvSpPr>
        <p:spPr>
          <a:xfrm>
            <a:off x="-44060" y="3036809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cưỡi</a:t>
            </a:r>
            <a:r>
              <a:rPr lang="vi-VN" sz="28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ngựa</a:t>
            </a:r>
            <a:r>
              <a:rPr lang="vi-VN" sz="28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28" name="Đám mây 27">
            <a:extLst>
              <a:ext uri="{FF2B5EF4-FFF2-40B4-BE49-F238E27FC236}">
                <a16:creationId xmlns:a16="http://schemas.microsoft.com/office/drawing/2014/main" xmlns="" id="{51D36916-3529-4B3F-871C-52788FE23749}"/>
              </a:ext>
            </a:extLst>
          </p:cNvPr>
          <p:cNvSpPr/>
          <p:nvPr/>
        </p:nvSpPr>
        <p:spPr>
          <a:xfrm>
            <a:off x="2853730" y="1941434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ve </a:t>
            </a:r>
          </a:p>
        </p:txBody>
      </p:sp>
      <p:sp>
        <p:nvSpPr>
          <p:cNvPr id="30" name="Đám mây 29">
            <a:extLst>
              <a:ext uri="{FF2B5EF4-FFF2-40B4-BE49-F238E27FC236}">
                <a16:creationId xmlns:a16="http://schemas.microsoft.com/office/drawing/2014/main" xmlns="" id="{2C2317AF-4CD3-4C0C-8213-F50401B22E4D}"/>
              </a:ext>
            </a:extLst>
          </p:cNvPr>
          <p:cNvSpPr/>
          <p:nvPr/>
        </p:nvSpPr>
        <p:spPr>
          <a:xfrm>
            <a:off x="2607528" y="3881882"/>
            <a:ext cx="2878871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28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vải</a:t>
            </a:r>
            <a:r>
              <a:rPr lang="vi-VN" sz="28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2" name="Đám mây 31">
            <a:extLst>
              <a:ext uri="{FF2B5EF4-FFF2-40B4-BE49-F238E27FC236}">
                <a16:creationId xmlns:a16="http://schemas.microsoft.com/office/drawing/2014/main" xmlns="" id="{135D50A6-22F9-4761-94F8-D81C896365EF}"/>
              </a:ext>
            </a:extLst>
          </p:cNvPr>
          <p:cNvSpPr/>
          <p:nvPr/>
        </p:nvSpPr>
        <p:spPr>
          <a:xfrm>
            <a:off x="152399" y="5555670"/>
            <a:ext cx="3472069" cy="1095376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luống</a:t>
            </a:r>
            <a:r>
              <a:rPr lang="vi-VN" sz="2800" dirty="0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 err="1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2800" dirty="0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4" name="Đám mây 33">
            <a:extLst>
              <a:ext uri="{FF2B5EF4-FFF2-40B4-BE49-F238E27FC236}">
                <a16:creationId xmlns:a16="http://schemas.microsoft.com/office/drawing/2014/main" xmlns="" id="{8DEC92E5-4D29-4DC0-8D1E-0252F9B6684A}"/>
              </a:ext>
            </a:extLst>
          </p:cNvPr>
          <p:cNvSpPr/>
          <p:nvPr/>
        </p:nvSpPr>
        <p:spPr>
          <a:xfrm>
            <a:off x="5379305" y="5169422"/>
            <a:ext cx="2771776" cy="886319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lem </a:t>
            </a:r>
            <a:r>
              <a:rPr lang="vi-VN" sz="2800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luốc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6" name="Đám mây 35">
            <a:extLst>
              <a:ext uri="{FF2B5EF4-FFF2-40B4-BE49-F238E27FC236}">
                <a16:creationId xmlns:a16="http://schemas.microsoft.com/office/drawing/2014/main" xmlns="" id="{FFD062B7-2779-4E01-9AF4-1BB5EBC0BDD0}"/>
              </a:ext>
            </a:extLst>
          </p:cNvPr>
          <p:cNvSpPr/>
          <p:nvPr/>
        </p:nvSpPr>
        <p:spPr>
          <a:xfrm>
            <a:off x="5379305" y="2681287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trẻ</a:t>
            </a:r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thơ </a:t>
            </a:r>
          </a:p>
        </p:txBody>
      </p:sp>
      <p:sp>
        <p:nvSpPr>
          <p:cNvPr id="38" name="Đám mây 37">
            <a:extLst>
              <a:ext uri="{FF2B5EF4-FFF2-40B4-BE49-F238E27FC236}">
                <a16:creationId xmlns:a16="http://schemas.microsoft.com/office/drawing/2014/main" xmlns="" id="{FC0DEB8F-F2C7-46A0-A419-828F0023F63F}"/>
              </a:ext>
            </a:extLst>
          </p:cNvPr>
          <p:cNvSpPr/>
          <p:nvPr/>
        </p:nvSpPr>
        <p:spPr>
          <a:xfrm>
            <a:off x="8384189" y="3223360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nướ</a:t>
            </a:r>
            <a:r>
              <a:rPr lang="en-US" sz="28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vi-VN" sz="28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răng  </a:t>
            </a:r>
          </a:p>
        </p:txBody>
      </p:sp>
      <p:sp>
        <p:nvSpPr>
          <p:cNvPr id="40" name="Đám mây 39">
            <a:extLst>
              <a:ext uri="{FF2B5EF4-FFF2-40B4-BE49-F238E27FC236}">
                <a16:creationId xmlns:a16="http://schemas.microsoft.com/office/drawing/2014/main" xmlns="" id="{861D33C3-E6CB-4B57-9675-4633857FAE23}"/>
              </a:ext>
            </a:extLst>
          </p:cNvPr>
          <p:cNvSpPr/>
          <p:nvPr/>
        </p:nvSpPr>
        <p:spPr>
          <a:xfrm>
            <a:off x="8735864" y="5383359"/>
            <a:ext cx="2968497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muôn </a:t>
            </a:r>
            <a:r>
              <a:rPr lang="vi-VN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7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3" grpId="0"/>
      <p:bldP spid="24" grpId="0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Băng Đục lỗ 4">
            <a:extLst>
              <a:ext uri="{FF2B5EF4-FFF2-40B4-BE49-F238E27FC236}">
                <a16:creationId xmlns:a16="http://schemas.microsoft.com/office/drawing/2014/main" xmlns="" id="{30A4C065-56A5-4536-AF6C-294722EB86C0}"/>
              </a:ext>
            </a:extLst>
          </p:cNvPr>
          <p:cNvSpPr/>
          <p:nvPr/>
        </p:nvSpPr>
        <p:spPr>
          <a:xfrm>
            <a:off x="808383" y="0"/>
            <a:ext cx="9925878" cy="640079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Khóm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ruộm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sưởi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vi-VN" sz="3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26069793-97D7-4843-88E8-4203227AF2D0}"/>
              </a:ext>
            </a:extLst>
          </p:cNvPr>
          <p:cNvCxnSpPr/>
          <p:nvPr/>
        </p:nvCxnSpPr>
        <p:spPr>
          <a:xfrm>
            <a:off x="8441635" y="2014330"/>
            <a:ext cx="1007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C2D8E676-F3EC-4DE1-82FA-5E1871A96DB8}"/>
              </a:ext>
            </a:extLst>
          </p:cNvPr>
          <p:cNvCxnSpPr>
            <a:cxnSpLocks/>
          </p:cNvCxnSpPr>
          <p:nvPr/>
        </p:nvCxnSpPr>
        <p:spPr>
          <a:xfrm>
            <a:off x="954156" y="2577547"/>
            <a:ext cx="6493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0DAFD12C-E0BB-48E3-BC33-3378B372786B}"/>
              </a:ext>
            </a:extLst>
          </p:cNvPr>
          <p:cNvCxnSpPr>
            <a:cxnSpLocks/>
          </p:cNvCxnSpPr>
          <p:nvPr/>
        </p:nvCxnSpPr>
        <p:spPr>
          <a:xfrm>
            <a:off x="3491949" y="2584173"/>
            <a:ext cx="1239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F0878D18-F3AB-41BF-A362-C21716A8C29E}"/>
              </a:ext>
            </a:extLst>
          </p:cNvPr>
          <p:cNvCxnSpPr>
            <a:cxnSpLocks/>
          </p:cNvCxnSpPr>
          <p:nvPr/>
        </p:nvCxnSpPr>
        <p:spPr>
          <a:xfrm>
            <a:off x="6486940" y="2577547"/>
            <a:ext cx="828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7758DBA0-C4EC-44EA-B5B6-B6FF4A0BBF32}"/>
              </a:ext>
            </a:extLst>
          </p:cNvPr>
          <p:cNvCxnSpPr/>
          <p:nvPr/>
        </p:nvCxnSpPr>
        <p:spPr>
          <a:xfrm>
            <a:off x="854765" y="3120887"/>
            <a:ext cx="1007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xmlns="" id="{A7D2F425-3020-431D-8E2D-5255516211C4}"/>
              </a:ext>
            </a:extLst>
          </p:cNvPr>
          <p:cNvCxnSpPr/>
          <p:nvPr/>
        </p:nvCxnSpPr>
        <p:spPr>
          <a:xfrm>
            <a:off x="8441635" y="3120887"/>
            <a:ext cx="1007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85ED18BE-BC19-4644-ABFF-248AFC100DEB}"/>
              </a:ext>
            </a:extLst>
          </p:cNvPr>
          <p:cNvCxnSpPr>
            <a:cxnSpLocks/>
          </p:cNvCxnSpPr>
          <p:nvPr/>
        </p:nvCxnSpPr>
        <p:spPr>
          <a:xfrm>
            <a:off x="1729409" y="3690730"/>
            <a:ext cx="92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033B4641-D88B-4A72-B2DD-B36A1D4EAC45}"/>
              </a:ext>
            </a:extLst>
          </p:cNvPr>
          <p:cNvCxnSpPr>
            <a:cxnSpLocks/>
          </p:cNvCxnSpPr>
          <p:nvPr/>
        </p:nvCxnSpPr>
        <p:spPr>
          <a:xfrm>
            <a:off x="5227983" y="4247321"/>
            <a:ext cx="12589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4B6EC64B-3C30-41C5-977A-9013CD29A756}"/>
              </a:ext>
            </a:extLst>
          </p:cNvPr>
          <p:cNvCxnSpPr>
            <a:cxnSpLocks/>
          </p:cNvCxnSpPr>
          <p:nvPr/>
        </p:nvCxnSpPr>
        <p:spPr>
          <a:xfrm>
            <a:off x="954156" y="4777408"/>
            <a:ext cx="907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A4BB502E-B230-4D55-9CEA-346603D9F127}"/>
              </a:ext>
            </a:extLst>
          </p:cNvPr>
          <p:cNvCxnSpPr>
            <a:cxnSpLocks/>
          </p:cNvCxnSpPr>
          <p:nvPr/>
        </p:nvCxnSpPr>
        <p:spPr>
          <a:xfrm>
            <a:off x="2908852" y="4777408"/>
            <a:ext cx="815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A03B76CA-5D74-4964-A25D-9E8B1F160250}"/>
              </a:ext>
            </a:extLst>
          </p:cNvPr>
          <p:cNvSpPr/>
          <p:nvPr/>
        </p:nvSpPr>
        <p:spPr>
          <a:xfrm>
            <a:off x="490330" y="-1"/>
            <a:ext cx="11277600" cy="6639339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Khóm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ruộm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sưởi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vi-VN" sz="4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xmlns="" id="{41E32CBC-A5F2-40E8-9D83-15E9248C7C8D}"/>
              </a:ext>
            </a:extLst>
          </p:cNvPr>
          <p:cNvSpPr/>
          <p:nvPr/>
        </p:nvSpPr>
        <p:spPr>
          <a:xfrm>
            <a:off x="1047130" y="811484"/>
            <a:ext cx="424069" cy="4323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xmlns="" id="{04917D96-8C3B-4ECD-B09E-D022504F648F}"/>
              </a:ext>
            </a:extLst>
          </p:cNvPr>
          <p:cNvSpPr/>
          <p:nvPr/>
        </p:nvSpPr>
        <p:spPr>
          <a:xfrm>
            <a:off x="8077407" y="1027661"/>
            <a:ext cx="424069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xmlns="" id="{E0D1A96D-3847-4DFF-BFE0-FDC373C1357C}"/>
              </a:ext>
            </a:extLst>
          </p:cNvPr>
          <p:cNvSpPr/>
          <p:nvPr/>
        </p:nvSpPr>
        <p:spPr>
          <a:xfrm>
            <a:off x="6612875" y="1694494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xmlns="" id="{BCD1542C-473C-486A-9A96-AD5AD4898468}"/>
              </a:ext>
            </a:extLst>
          </p:cNvPr>
          <p:cNvSpPr/>
          <p:nvPr/>
        </p:nvSpPr>
        <p:spPr>
          <a:xfrm>
            <a:off x="3920324" y="2352053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00257AE-2474-4771-A446-0A33087D838F}"/>
              </a:ext>
            </a:extLst>
          </p:cNvPr>
          <p:cNvSpPr/>
          <p:nvPr/>
        </p:nvSpPr>
        <p:spPr>
          <a:xfrm>
            <a:off x="2596224" y="2872238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xmlns="" id="{52AF05C0-ED48-4A47-AB64-5FC52A6E328C}"/>
              </a:ext>
            </a:extLst>
          </p:cNvPr>
          <p:cNvSpPr/>
          <p:nvPr/>
        </p:nvSpPr>
        <p:spPr>
          <a:xfrm>
            <a:off x="2160890" y="3538333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xmlns="" id="{773851B6-0651-47E3-B112-6D4A6C47877F}"/>
              </a:ext>
            </a:extLst>
          </p:cNvPr>
          <p:cNvSpPr/>
          <p:nvPr/>
        </p:nvSpPr>
        <p:spPr>
          <a:xfrm>
            <a:off x="7342490" y="3538333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xmlns="" id="{204CEDF0-671C-4BC5-BA89-0991128CA96E}"/>
              </a:ext>
            </a:extLst>
          </p:cNvPr>
          <p:cNvSpPr/>
          <p:nvPr/>
        </p:nvSpPr>
        <p:spPr>
          <a:xfrm>
            <a:off x="3561851" y="4234366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0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CF15B5C-DF26-44D0-9180-E2823B200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65044"/>
            <a:ext cx="11948160" cy="437388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DDFBBCF-AA94-4151-B9B3-F95E8BFA4552}"/>
              </a:ext>
            </a:extLst>
          </p:cNvPr>
          <p:cNvSpPr txBox="1"/>
          <p:nvPr/>
        </p:nvSpPr>
        <p:spPr>
          <a:xfrm>
            <a:off x="424069" y="4813995"/>
            <a:ext cx="113438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Khóm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ruộm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sưởi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vi-VN" sz="2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537</TotalTime>
  <Words>334</Words>
  <Application>Microsoft Office PowerPoint</Application>
  <PresentationFormat>Custom</PresentationFormat>
  <Paragraphs>49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Admin</cp:lastModifiedBy>
  <cp:revision>60</cp:revision>
  <dcterms:created xsi:type="dcterms:W3CDTF">2020-08-10T13:50:00Z</dcterms:created>
  <dcterms:modified xsi:type="dcterms:W3CDTF">2020-12-16T19:33:43Z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