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81" r:id="rId4"/>
    <p:sldId id="280" r:id="rId5"/>
    <p:sldId id="305" r:id="rId6"/>
    <p:sldId id="306" r:id="rId7"/>
    <p:sldId id="310" r:id="rId8"/>
    <p:sldId id="307" r:id="rId9"/>
    <p:sldId id="308" r:id="rId10"/>
    <p:sldId id="30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: tự nhiên và xã hội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2)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6858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1.Vẽ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tranh về hoạt động em thích nhất ở trường và tô màu bức tranh ấy. </a:t>
            </a:r>
          </a:p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2.Trang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trí, làm 1 sản phẩm học tập mà em thích (hộp bút bằng lõi giấy vệ sinh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).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79860"/>
            <a:ext cx="1172160" cy="213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16146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95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Trao đổi cách ứng xử trong những tình huống dưới đây: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4" y="-1"/>
            <a:ext cx="9174064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715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Một bạn nữ bị ngã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trong khi những bạn khác chỉ đứng nhìn vẻ sợ hãi, nếu là em, em có hành động gì?</a:t>
            </a:r>
          </a:p>
        </p:txBody>
      </p:sp>
    </p:spTree>
    <p:extLst>
      <p:ext uri="{BB962C8B-B14F-4D97-AF65-F5344CB8AC3E}">
        <p14:creationId xmlns:p14="http://schemas.microsoft.com/office/powerpoint/2010/main" val="250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69400" cy="5486399"/>
          </a:xfrm>
        </p:spPr>
      </p:pic>
    </p:spTree>
    <p:extLst>
      <p:ext uri="{BB962C8B-B14F-4D97-AF65-F5344CB8AC3E}">
        <p14:creationId xmlns:p14="http://schemas.microsoft.com/office/powerpoint/2010/main" val="3735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hỗ dành sẵn cho Nội dung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765715"/>
              </p:ext>
            </p:extLst>
          </p:nvPr>
        </p:nvGraphicFramePr>
        <p:xfrm>
          <a:off x="457200" y="1600200"/>
          <a:ext cx="8229600" cy="541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95735818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639354177"/>
                    </a:ext>
                  </a:extLst>
                </a:gridCol>
              </a:tblGrid>
              <a:tr h="7893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LUẬN NHÓM</a:t>
                      </a:r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31383"/>
                  </a:ext>
                </a:extLst>
              </a:tr>
              <a:tr h="1695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vi-VN" sz="4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A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48625"/>
                  </a:ext>
                </a:extLst>
              </a:tr>
              <a:tr h="292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vi-VN" sz="4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AU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A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56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5372100"/>
          </a:xfrm>
        </p:spPr>
      </p:pic>
      <p:sp>
        <p:nvSpPr>
          <p:cNvPr id="3" name="Rectangle 2"/>
          <p:cNvSpPr/>
          <p:nvPr/>
        </p:nvSpPr>
        <p:spPr>
          <a:xfrm>
            <a:off x="533400" y="554883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hóm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nghịch ngợm, lãng phí nước, em thấy các bạn làm như thế có đúng không?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sẽ nhắc nhở các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8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179</Words>
  <Application>Microsoft Office PowerPoint</Application>
  <PresentationFormat>Trình chiếu Trên màn hình (4:3)</PresentationFormat>
  <Paragraphs>18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PC</cp:lastModifiedBy>
  <cp:revision>86</cp:revision>
  <dcterms:created xsi:type="dcterms:W3CDTF">2006-08-16T00:00:00Z</dcterms:created>
  <dcterms:modified xsi:type="dcterms:W3CDTF">2022-12-07T03:42:48Z</dcterms:modified>
</cp:coreProperties>
</file>