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3" r:id="rId3"/>
    <p:sldId id="281" r:id="rId4"/>
    <p:sldId id="287" r:id="rId5"/>
    <p:sldId id="286" r:id="rId6"/>
    <p:sldId id="282" r:id="rId7"/>
    <p:sldId id="285" r:id="rId8"/>
    <p:sldId id="27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thanh\Nhip%20dan%20vui%20-%20Nha%20Thieu%20Nhi%20Hue%20%5bNCT%206254007878%5d.mp3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26667" y="1271320"/>
            <a:ext cx="49744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 </a:t>
            </a:r>
          </a:p>
          <a:p>
            <a:pPr algn="ctr"/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 EM HỌC SINH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1211" y="2743200"/>
            <a:ext cx="922323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tiết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: tự nhiên và xã hội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 đề 3: Cộng đồng địa phương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 10: Cùng khám phá quang cảnh xung quanh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(Tiết 1)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953518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Em đang sống ở đâu? Em thích nhất cảnh nào nơi em sống?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4572000" cy="684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0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2044005"/>
            <a:ext cx="441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Nghỉ giải lao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Tươi Đẹp - Nhạc Thiếu Nhi H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9166578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2209800"/>
            <a:ext cx="3898901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2200"/>
            <a:ext cx="5181600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4572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Cảnh làng quê ở hai bức tranh dưới đây có gì khác nhau? Em thích cảnh nào hơn? Vì sao?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51430"/>
            <a:ext cx="148977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09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143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em học giỏi. </a:t>
            </a:r>
          </a:p>
        </p:txBody>
      </p:sp>
      <p:pic>
        <p:nvPicPr>
          <p:cNvPr id="6" name="Nhip dan vui - Nha Thieu Nhi Hue [NCT 6254007878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92</Words>
  <Application>Microsoft Office PowerPoint</Application>
  <PresentationFormat>On-screen Show (4:3)</PresentationFormat>
  <Paragraphs>11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Techsi.vn</cp:lastModifiedBy>
  <cp:revision>77</cp:revision>
  <dcterms:created xsi:type="dcterms:W3CDTF">2006-08-16T00:00:00Z</dcterms:created>
  <dcterms:modified xsi:type="dcterms:W3CDTF">2025-11-25T06:57:17Z</dcterms:modified>
</cp:coreProperties>
</file>