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"/>
  </p:notesMasterIdLst>
  <p:sldIdLst>
    <p:sldId id="310" r:id="rId4"/>
    <p:sldId id="312" r:id="rId5"/>
    <p:sldId id="313" r:id="rId6"/>
    <p:sldId id="314" r:id="rId7"/>
    <p:sldId id="315" r:id="rId8"/>
    <p:sldId id="257" r:id="rId9"/>
    <p:sldId id="3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E17F9-7816-4DD6-81AE-DA884139949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0282F-79F2-4B1C-9BF8-3FF43A0C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02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88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90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99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1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9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29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211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6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733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9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106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707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2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00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8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1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993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8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4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2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9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74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18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53C03A2-72B8-7FA1-3510-59536988D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3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1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5632727A-1FC4-4D3D-B80E-97CBB52C75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D92D12B-C1F2-044E-8E38-D31FF8FE44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697" y="0"/>
            <a:ext cx="1685214" cy="16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76C96322-0A62-4B45-81DE-9C8091D21D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83630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2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6.sv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4.sv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7.svg"/><Relationship Id="rId5" Type="http://schemas.openxmlformats.org/officeDocument/2006/relationships/image" Target="../media/image22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4.sv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7.svg"/><Relationship Id="rId5" Type="http://schemas.openxmlformats.org/officeDocument/2006/relationships/image" Target="../media/image22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5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6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svg"/><Relationship Id="rId7" Type="http://schemas.openxmlformats.org/officeDocument/2006/relationships/image" Target="../media/image4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3.svg"/><Relationship Id="rId5" Type="http://schemas.openxmlformats.org/officeDocument/2006/relationships/image" Target="../media/image11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5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4392606"/>
            <a:chOff x="0" y="0"/>
            <a:chExt cx="6186311" cy="2228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228841"/>
            </a:xfrm>
            <a:custGeom>
              <a:avLst/>
              <a:gdLst/>
              <a:ahLst/>
              <a:cxnLst/>
              <a:rect l="l" t="t" r="r" b="b"/>
              <a:pathLst>
                <a:path w="6186311" h="2228841">
                  <a:moveTo>
                    <a:pt x="0" y="0"/>
                  </a:moveTo>
                  <a:lnTo>
                    <a:pt x="6186311" y="0"/>
                  </a:lnTo>
                  <a:lnTo>
                    <a:pt x="6186311" y="2228841"/>
                  </a:lnTo>
                  <a:lnTo>
                    <a:pt x="0" y="2228841"/>
                  </a:lnTo>
                  <a:close/>
                </a:path>
              </a:pathLst>
            </a:custGeom>
            <a:solidFill>
              <a:srgbClr val="C8E5C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392606"/>
            <a:ext cx="12192000" cy="365587"/>
            <a:chOff x="0" y="0"/>
            <a:chExt cx="6186311" cy="1855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4758193"/>
            <a:ext cx="12192000" cy="3002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8"/>
            <a:ext cx="4278856" cy="32144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54570" y="527592"/>
            <a:ext cx="2624543" cy="45348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4" y="642243"/>
            <a:ext cx="2152772" cy="215277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0" y="0"/>
            <a:ext cx="12192000" cy="300350"/>
            <a:chOff x="0" y="0"/>
            <a:chExt cx="6186311" cy="152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BDE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-2038357" y="2053899"/>
            <a:ext cx="4377064" cy="300350"/>
            <a:chOff x="0" y="0"/>
            <a:chExt cx="2220955" cy="152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BDE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853293" y="2046128"/>
            <a:ext cx="4377064" cy="300350"/>
            <a:chOff x="0" y="0"/>
            <a:chExt cx="2220955" cy="152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BDE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76811" y="2561465"/>
            <a:ext cx="1423035" cy="2743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5CBA1F4-EBAE-BA6D-89F5-0FF94B6E5ECD}"/>
              </a:ext>
            </a:extLst>
          </p:cNvPr>
          <p:cNvSpPr txBox="1"/>
          <p:nvPr/>
        </p:nvSpPr>
        <p:spPr>
          <a:xfrm>
            <a:off x="4084032" y="902622"/>
            <a:ext cx="4044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2D2F689-0AF2-FFB2-3E40-EA3D24A548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923240" y="2464956"/>
            <a:ext cx="2354881" cy="4432716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15C11484-9575-A9CD-8378-2A25ACDBA53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84736" y="2688865"/>
            <a:ext cx="2251333" cy="4169135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A7484DC-3F39-A286-424F-FEFA31298CAC}"/>
              </a:ext>
            </a:extLst>
          </p:cNvPr>
          <p:cNvSpPr/>
          <p:nvPr/>
        </p:nvSpPr>
        <p:spPr>
          <a:xfrm>
            <a:off x="6919" y="801997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C5B9B5-B9BD-932C-E074-A3FFFAD9BA61}"/>
              </a:ext>
            </a:extLst>
          </p:cNvPr>
          <p:cNvSpPr txBox="1"/>
          <p:nvPr/>
        </p:nvSpPr>
        <p:spPr>
          <a:xfrm>
            <a:off x="103837" y="1160816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F7A1441B-8C2B-95EE-B9A4-2F31A27856E0}"/>
              </a:ext>
            </a:extLst>
          </p:cNvPr>
          <p:cNvSpPr/>
          <p:nvPr/>
        </p:nvSpPr>
        <p:spPr>
          <a:xfrm>
            <a:off x="8467231" y="372314"/>
            <a:ext cx="3717850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475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  <p:bldP spid="30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5232" r="113" b="15334"/>
          <a:stretch>
            <a:fillRect/>
          </a:stretch>
        </p:blipFill>
        <p:spPr>
          <a:xfrm>
            <a:off x="-533400" y="-60960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09003" y="5909737"/>
            <a:ext cx="13810005" cy="2623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54451" y="79661"/>
            <a:ext cx="2045386" cy="20453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17659" y="3429000"/>
            <a:ext cx="1177082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D8AB0F-7DFA-D8BC-84BC-15ED04C902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97259" y="2514600"/>
            <a:ext cx="3293128" cy="4709545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B9F63352-0A6F-A507-C074-E196102570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88705" y="-31815"/>
            <a:ext cx="6986552" cy="486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0F017F-BFFB-C669-9B52-7B9A05DB81A3}"/>
              </a:ext>
            </a:extLst>
          </p:cNvPr>
          <p:cNvSpPr txBox="1"/>
          <p:nvPr/>
        </p:nvSpPr>
        <p:spPr>
          <a:xfrm>
            <a:off x="2593960" y="2317146"/>
            <a:ext cx="1877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AB3AB-CDD4-E4B6-6A85-987AE4D8D8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3450" y="587802"/>
            <a:ext cx="71146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03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5232" r="113" b="15334"/>
          <a:stretch>
            <a:fillRect/>
          </a:stretch>
        </p:blipFill>
        <p:spPr>
          <a:xfrm>
            <a:off x="-533400" y="-60960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09003" y="5909737"/>
            <a:ext cx="13810005" cy="26239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54451" y="79661"/>
            <a:ext cx="2045386" cy="20453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17659" y="3429000"/>
            <a:ext cx="1177082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D8AB0F-7DFA-D8BC-84BC-15ED04C902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97259" y="2514600"/>
            <a:ext cx="3293128" cy="4709545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B9F63352-0A6F-A507-C074-E196102570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88705" y="-31815"/>
            <a:ext cx="6986552" cy="486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0F017F-BFFB-C669-9B52-7B9A05DB81A3}"/>
              </a:ext>
            </a:extLst>
          </p:cNvPr>
          <p:cNvSpPr txBox="1"/>
          <p:nvPr/>
        </p:nvSpPr>
        <p:spPr>
          <a:xfrm>
            <a:off x="2593960" y="2317146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BD295-D1D2-813B-B6A4-BD58F9544C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8675" y="530652"/>
            <a:ext cx="71146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00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053" y="0"/>
            <a:ext cx="12192000" cy="4392606"/>
            <a:chOff x="0" y="0"/>
            <a:chExt cx="6186311" cy="2228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2228841"/>
            </a:xfrm>
            <a:custGeom>
              <a:avLst/>
              <a:gdLst/>
              <a:ahLst/>
              <a:cxnLst/>
              <a:rect l="l" t="t" r="r" b="b"/>
              <a:pathLst>
                <a:path w="6186311" h="2228841">
                  <a:moveTo>
                    <a:pt x="0" y="0"/>
                  </a:moveTo>
                  <a:lnTo>
                    <a:pt x="6186311" y="0"/>
                  </a:lnTo>
                  <a:lnTo>
                    <a:pt x="6186311" y="2228841"/>
                  </a:lnTo>
                  <a:lnTo>
                    <a:pt x="0" y="2228841"/>
                  </a:lnTo>
                  <a:close/>
                </a:path>
              </a:pathLst>
            </a:custGeom>
            <a:solidFill>
              <a:srgbClr val="C8E5C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392606"/>
            <a:ext cx="12192000" cy="365587"/>
            <a:chOff x="0" y="0"/>
            <a:chExt cx="6186311" cy="1855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4758193"/>
            <a:ext cx="12192000" cy="3002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8"/>
            <a:ext cx="4278856" cy="32144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54570" y="527592"/>
            <a:ext cx="2624543" cy="45348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4" y="642243"/>
            <a:ext cx="2152772" cy="215277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0" y="0"/>
            <a:ext cx="12192000" cy="300350"/>
            <a:chOff x="0" y="0"/>
            <a:chExt cx="6186311" cy="152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BDE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-2038357" y="2053899"/>
            <a:ext cx="4377064" cy="300350"/>
            <a:chOff x="0" y="0"/>
            <a:chExt cx="2220955" cy="152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BDE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9853293" y="2046128"/>
            <a:ext cx="4377064" cy="300350"/>
            <a:chOff x="0" y="0"/>
            <a:chExt cx="2220955" cy="152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BDE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76811" y="2561465"/>
            <a:ext cx="1423035" cy="2743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5CBA1F4-EBAE-BA6D-89F5-0FF94B6E5ECD}"/>
              </a:ext>
            </a:extLst>
          </p:cNvPr>
          <p:cNvSpPr txBox="1"/>
          <p:nvPr/>
        </p:nvSpPr>
        <p:spPr>
          <a:xfrm>
            <a:off x="4660596" y="889407"/>
            <a:ext cx="2758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tuyên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931318B0-7A3E-A7BF-0C37-BC8112CC22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3053" y="2515649"/>
            <a:ext cx="3648725" cy="50154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038506-BDAE-8DC1-688D-CE5A3E9A9EF6}"/>
              </a:ext>
            </a:extLst>
          </p:cNvPr>
          <p:cNvSpPr txBox="1"/>
          <p:nvPr/>
        </p:nvSpPr>
        <p:spPr>
          <a:xfrm>
            <a:off x="269889" y="5629790"/>
            <a:ext cx="304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A78C3F54-43A8-455D-099E-EAA14A7C67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517775" y="2854044"/>
            <a:ext cx="3314197" cy="45634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091EB2-4547-B5EF-A70A-94D1C8DD28AF}"/>
              </a:ext>
            </a:extLst>
          </p:cNvPr>
          <p:cNvSpPr txBox="1"/>
          <p:nvPr/>
        </p:nvSpPr>
        <p:spPr>
          <a:xfrm>
            <a:off x="8653453" y="5726385"/>
            <a:ext cx="304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9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48174" y="5719297"/>
            <a:ext cx="15011914" cy="75332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6550" y="-937403"/>
            <a:ext cx="9679401" cy="62002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9960" y="3465786"/>
            <a:ext cx="2356083" cy="31300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97289" y="3815862"/>
            <a:ext cx="3800403" cy="274320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88B750A-F85A-4CBD-647A-8D9362DE74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96123" y="291470"/>
            <a:ext cx="450721" cy="4767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A673CC-CA8D-572F-4559-BEC8302F1F6D}"/>
              </a:ext>
            </a:extLst>
          </p:cNvPr>
          <p:cNvSpPr txBox="1"/>
          <p:nvPr/>
        </p:nvSpPr>
        <p:spPr>
          <a:xfrm>
            <a:off x="2593471" y="154981"/>
            <a:ext cx="75043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40075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39"/>
            <a:ext cx="11430005" cy="66797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A2163F-C2C7-C183-0D0F-272C7AEFC615}"/>
              </a:ext>
            </a:extLst>
          </p:cNvPr>
          <p:cNvSpPr txBox="1"/>
          <p:nvPr/>
        </p:nvSpPr>
        <p:spPr>
          <a:xfrm>
            <a:off x="1668130" y="1167455"/>
            <a:ext cx="8778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 bày và giới thiệu sản phẩm ở “Góc tri ân” của lớp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3D0D-EA0C-28D1-596A-4E732BB75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405" y="2607745"/>
            <a:ext cx="38385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91810" cy="6708003"/>
            <a:chOff x="0" y="0"/>
            <a:chExt cx="527677" cy="18710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7677" cy="1871042"/>
            </a:xfrm>
            <a:custGeom>
              <a:avLst/>
              <a:gdLst/>
              <a:ahLst/>
              <a:cxnLst/>
              <a:rect l="l" t="t" r="r" b="b"/>
              <a:pathLst>
                <a:path w="527677" h="1871042">
                  <a:moveTo>
                    <a:pt x="0" y="0"/>
                  </a:moveTo>
                  <a:lnTo>
                    <a:pt x="527677" y="0"/>
                  </a:lnTo>
                  <a:lnTo>
                    <a:pt x="527677" y="1871042"/>
                  </a:lnTo>
                  <a:lnTo>
                    <a:pt x="0" y="1871042"/>
                  </a:lnTo>
                  <a:close/>
                </a:path>
              </a:pathLst>
            </a:custGeom>
            <a:solidFill>
              <a:srgbClr val="AB8CB4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71635" y="5703175"/>
            <a:ext cx="14735270" cy="7367635"/>
          </a:xfrm>
          <a:prstGeom prst="rect">
            <a:avLst/>
          </a:prstGeom>
        </p:spPr>
      </p:pic>
      <p:pic>
        <p:nvPicPr>
          <p:cNvPr id="104" name="Picture 11">
            <a:extLst>
              <a:ext uri="{FF2B5EF4-FFF2-40B4-BE49-F238E27FC236}">
                <a16:creationId xmlns:a16="http://schemas.microsoft.com/office/drawing/2014/main" id="{E592BE37-F119-E73B-07E7-C24AEBA74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604" b="52061"/>
          <a:stretch/>
        </p:blipFill>
        <p:spPr>
          <a:xfrm>
            <a:off x="2895600" y="4095903"/>
            <a:ext cx="5690675" cy="276209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586F5DF-D626-BF85-8C0B-69AAA867D6E5}"/>
              </a:ext>
            </a:extLst>
          </p:cNvPr>
          <p:cNvSpPr/>
          <p:nvPr/>
        </p:nvSpPr>
        <p:spPr>
          <a:xfrm>
            <a:off x="4317697" y="333375"/>
            <a:ext cx="5666275" cy="3385173"/>
          </a:xfrm>
          <a:prstGeom prst="cloudCallout">
            <a:avLst>
              <a:gd name="adj1" fmla="val -40436"/>
              <a:gd name="adj2" fmla="val 5624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>
                <a:solidFill>
                  <a:sysClr val="windowText" lastClr="000000"/>
                </a:solidFill>
                <a:latin typeface="Calibri"/>
              </a:rPr>
              <a:t>Chia sẻ tình cảm của em đối với thầy cô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970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82</Words>
  <Application>Microsoft Office PowerPoint</Application>
  <PresentationFormat>Widescreen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Cambria</vt:lpstr>
      <vt:lpstr>等线</vt:lpstr>
      <vt:lpstr>Tahoma</vt:lpstr>
      <vt:lpstr>1_Office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10</cp:revision>
  <dcterms:created xsi:type="dcterms:W3CDTF">2024-10-15T03:16:45Z</dcterms:created>
  <dcterms:modified xsi:type="dcterms:W3CDTF">2025-11-24T05:41:52Z</dcterms:modified>
</cp:coreProperties>
</file>