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10"/>
  </p:notesMasterIdLst>
  <p:sldIdLst>
    <p:sldId id="340" r:id="rId4"/>
    <p:sldId id="336" r:id="rId5"/>
    <p:sldId id="341" r:id="rId6"/>
    <p:sldId id="342" r:id="rId7"/>
    <p:sldId id="328" r:id="rId8"/>
    <p:sldId id="2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58B5A-BE29-4B9E-9D81-A7786DFAD04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6B185-EE8E-494E-81B9-D1752D1BE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2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14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37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3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4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39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9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2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8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268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6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2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7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06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3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87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38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1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3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9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046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20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67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32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6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9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97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78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165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420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531ADC-9B21-C883-35C2-4E186BFD2F4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8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9C9B08D-C043-4E32-BBE5-0A424B17B6C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272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12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8.sv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35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12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8.sv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12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8.sv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B4202-B76A-DDD5-9B40-5C0ABD0F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0080" y="1014954"/>
            <a:ext cx="715732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07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DBFA2-142E-580E-92B6-1E8DC777B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655" y="437221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386226-7DFE-97EB-43CD-5CB25927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351" y="498867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51814" y="747085"/>
            <a:ext cx="68048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0B1A7-9801-57CD-E0CF-A5825EEA0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593" y="3385584"/>
            <a:ext cx="30194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58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字魂107号-萌趣欢乐体</vt:lpstr>
      <vt:lpstr>1_Office 主题​​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14</cp:revision>
  <dcterms:created xsi:type="dcterms:W3CDTF">2024-10-15T03:07:57Z</dcterms:created>
  <dcterms:modified xsi:type="dcterms:W3CDTF">2025-11-24T05:46:21Z</dcterms:modified>
</cp:coreProperties>
</file>