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13"/>
  </p:notesMasterIdLst>
  <p:sldIdLst>
    <p:sldId id="260" r:id="rId3"/>
    <p:sldId id="447" r:id="rId4"/>
    <p:sldId id="440" r:id="rId5"/>
    <p:sldId id="448" r:id="rId6"/>
    <p:sldId id="449" r:id="rId7"/>
    <p:sldId id="450" r:id="rId8"/>
    <p:sldId id="451" r:id="rId9"/>
    <p:sldId id="434" r:id="rId10"/>
    <p:sldId id="428" r:id="rId11"/>
    <p:sldId id="4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5804-24F5-4AB1-9687-7434F13E842F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8B9-7634-4588-8FDF-CDEDA0135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>
          <a:extLst>
            <a:ext uri="{FF2B5EF4-FFF2-40B4-BE49-F238E27FC236}">
              <a16:creationId xmlns:a16="http://schemas.microsoft.com/office/drawing/2014/main" id="{56621AE0-89EB-55E8-49B1-0ABD0F4E5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77cf0412cd_0_1085:notes">
            <a:extLst>
              <a:ext uri="{FF2B5EF4-FFF2-40B4-BE49-F238E27FC236}">
                <a16:creationId xmlns:a16="http://schemas.microsoft.com/office/drawing/2014/main" id="{659F7284-F9BA-4E1D-6454-73704ED14A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77cf0412cd_0_1085:notes">
            <a:extLst>
              <a:ext uri="{FF2B5EF4-FFF2-40B4-BE49-F238E27FC236}">
                <a16:creationId xmlns:a16="http://schemas.microsoft.com/office/drawing/2014/main" id="{2BBE33A1-D827-71C7-DBA6-B060908DB9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59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48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52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6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358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22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B9AB7B6-2D98-3A00-AD9E-9870DF96F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9" cy="16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1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1">
  <p:cSld name="Title and Body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82" name="Google Shape;82;p1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83" name="Google Shape;83;p1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1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" name="Google Shape;85;p19"/>
          <p:cNvSpPr txBox="1">
            <a:spLocks noGrp="1"/>
          </p:cNvSpPr>
          <p:nvPr>
            <p:ph type="title" idx="2"/>
          </p:nvPr>
        </p:nvSpPr>
        <p:spPr>
          <a:xfrm>
            <a:off x="814700" y="3114333"/>
            <a:ext cx="3479200" cy="16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6319400" y="2524367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319400" y="3509933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319400" y="4495500"/>
            <a:ext cx="18912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96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2">
  <p:cSld name="Title and Body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713597" y="2801733"/>
            <a:ext cx="6130800" cy="23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7412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1" name="Google Shape;91;p2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93" name="Google Shape;93;p2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4" name="Google Shape;94;p2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56202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915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Section Header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600" y="3429000"/>
            <a:ext cx="12213200" cy="2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961200" y="1727108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5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309851" y="3437533"/>
            <a:ext cx="47604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070251" y="3437533"/>
            <a:ext cx="4322800" cy="2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9792095" y="1085165"/>
            <a:ext cx="677300" cy="54046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>
            <a:off x="10557215" y="484002"/>
            <a:ext cx="2068556" cy="120136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539934" y="884267"/>
            <a:ext cx="1481884" cy="86064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/>
          <p:nvPr/>
        </p:nvSpPr>
        <p:spPr>
          <a:xfrm>
            <a:off x="1835569" y="483997"/>
            <a:ext cx="638375" cy="509396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5"/>
          <p:cNvSpPr/>
          <p:nvPr/>
        </p:nvSpPr>
        <p:spPr>
          <a:xfrm rot="10800000">
            <a:off x="10267367" y="1935947"/>
            <a:ext cx="1370467" cy="796055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48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Title and Body5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5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1861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Section Header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6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961200" y="739901"/>
            <a:ext cx="513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1200" y="1733791"/>
            <a:ext cx="5134800" cy="7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57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Title and Body6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0311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7">
  <p:cSld name="Title and Body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4" name="Google Shape;154;p29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55" name="Google Shape;155;p29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3488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Title and Body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1511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Title and Body 10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161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34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187" name="Google Shape;187;p3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9" name="Google Shape;189;p34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49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2">
  <p:cSld name="Title and Body 1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6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202" name="Google Shape;202;p3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3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title" idx="2"/>
          </p:nvPr>
        </p:nvSpPr>
        <p:spPr>
          <a:xfrm>
            <a:off x="2120467" y="2498333"/>
            <a:ext cx="7951200" cy="7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717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B4BAE-F33C-13A7-2EB4-41F2E8190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CAE92-5D2F-B91A-96E8-6C66B986F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A670C-F4E4-60B9-EC83-0150ACA9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03F5C-4951-CBC6-8D86-34CB6033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9CD77-5EC5-3569-462D-3E48FAB8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6802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1843-F7E0-2220-59F8-E86A53DF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F8F5-4FBE-00D1-8630-52C24303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50CB-671B-FD89-F194-411DEECF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D107-330F-BC56-CDFB-04DF018F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E706-1D2F-BC73-EBDC-13BCABBB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450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660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600F-CC85-A372-F374-AB7E4B51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D141-AC8C-CF3D-1033-22705315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38485-A5AE-4018-3BFA-D4BCC2BA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E2809-A555-3677-B6FD-1FDB3C5F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3FAAF-2EA1-1A3F-202B-7BFE9365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592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3D34-D8FF-C982-74C0-E7AFA0A9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4737-54DB-6D5A-6E91-4CE652CE6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81C24-BF02-BDB0-65D8-E92DAED1C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46F3F-9E2F-FA2A-48C3-5332E333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6F3CC-B11B-D398-EDA5-1EA4AAB5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E9933-0378-1713-F455-60D716C9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708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09E-AD56-88E4-B74C-CE40241F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6984-3740-9E6F-DF93-090BA3FF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FAE3D-9274-DB90-7850-C18CB2F2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43232-3685-44C3-0824-6DDA06911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D21D8-D8C1-39C5-7EB7-87434B021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89B92-88E9-C96E-7DD6-4B62ACDE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194A0-3892-F97B-233A-61A297ED2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99A34-B1D9-90CF-B204-7DE71B5E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824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5C1E-3C6A-BECC-F205-481E12A7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D459E-B119-2F15-C994-13052250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3AFDA-6FA6-FACA-F2E5-E6FA7F7E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2CAC1-ABEE-DB74-293A-97175475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74326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74185B-5371-AE81-1EB8-0FCF2BC5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5AC73-CDB7-BD8C-1DE1-32BF77A7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3E10E-97E0-51C5-5253-2CF7BA1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125786-6F20-521E-F10B-DCCADEB0E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372069" y="1602658"/>
            <a:ext cx="2807558" cy="280755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08691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C540-3410-0A70-24AF-D3B5010F7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63F9-18FC-A559-2576-AF2C29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2B5F-1101-1E39-1D4B-F51EB4A3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13B72-6B9E-B7A4-867E-1F645037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A9A32-7251-11F4-64F1-4FCCBE4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5068B-C08F-DB48-8A87-3E9A02572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318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49E2E-8E5D-18AD-186A-851166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7F00D0-FAA7-8FB9-2ABD-71BE5583C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3135B-D539-666E-6FE5-216FEE58B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CED71-83C0-AE67-595F-435272CE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960D0-0C67-1EB3-1431-D47771B2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773CE-2CD3-8135-61FE-C943D32E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1972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B88E-64EC-D145-5119-85820DF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37E1-DB6F-BDE4-47D4-4F8625907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D5674-31BA-9708-AE75-833C81C36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804AE-A118-58A0-F2C5-543E8F61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3A778-6BBB-72B8-45A1-FF4D1184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491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DE64D-C763-5085-CB6B-DB1C81636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1AEE91-7D6B-D453-2A1B-42146C3AA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4E233-F72F-8536-3345-7B03E9C7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0AC7-9A5A-5DAC-4ED1-6E1B74B3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95D64-5937-85B7-CE9C-DFF60DE0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03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B1F3D-C347-A683-0467-1DAC39A2C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60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id="{051D512F-8C7E-7917-3B1D-BBF9046EB02F}"/>
              </a:ext>
            </a:extLst>
          </p:cNvPr>
          <p:cNvSpPr/>
          <p:nvPr userDrawn="1"/>
        </p:nvSpPr>
        <p:spPr>
          <a:xfrm>
            <a:off x="356356" y="273269"/>
            <a:ext cx="11488803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995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1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02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6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238367" y="2611800"/>
            <a:ext cx="5715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2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63" name="Google Shape;63;p1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64" name="Google Shape;64;p1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649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7A45F09-5290-6479-142F-29F35F156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9" cy="16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7">
            <a:extLst>
              <a:ext uri="{FF2B5EF4-FFF2-40B4-BE49-F238E27FC236}">
                <a16:creationId xmlns:a16="http://schemas.microsoft.com/office/drawing/2014/main" id="{DFA1FECC-4B8F-960E-1B1B-0BC85F759FB1}"/>
              </a:ext>
            </a:extLst>
          </p:cNvPr>
          <p:cNvSpPr/>
          <p:nvPr userDrawn="1"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" name="Google Shape;46;p7">
            <a:extLst>
              <a:ext uri="{FF2B5EF4-FFF2-40B4-BE49-F238E27FC236}">
                <a16:creationId xmlns:a16="http://schemas.microsoft.com/office/drawing/2014/main" id="{0DD4BAC6-75AB-88AE-0681-741A48FC826F}"/>
              </a:ext>
            </a:extLst>
          </p:cNvPr>
          <p:cNvGrpSpPr/>
          <p:nvPr userDrawn="1"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" name="Google Shape;47;p7">
              <a:extLst>
                <a:ext uri="{FF2B5EF4-FFF2-40B4-BE49-F238E27FC236}">
                  <a16:creationId xmlns:a16="http://schemas.microsoft.com/office/drawing/2014/main" id="{E36224BC-8D8B-B180-B069-63BC14B8EB22}"/>
                </a:ext>
              </a:extLst>
            </p:cNvPr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48;p7">
              <a:extLst>
                <a:ext uri="{FF2B5EF4-FFF2-40B4-BE49-F238E27FC236}">
                  <a16:creationId xmlns:a16="http://schemas.microsoft.com/office/drawing/2014/main" id="{693522FE-A203-BA3C-8B92-C00744A5E790}"/>
                </a:ext>
              </a:extLst>
            </p:cNvPr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2B4631C-783F-8EEE-14F4-C3223C1B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r="160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Speech Bubble: Rectangle with Corners Rounded 7">
            <a:extLst>
              <a:ext uri="{FF2B5EF4-FFF2-40B4-BE49-F238E27FC236}">
                <a16:creationId xmlns:a16="http://schemas.microsoft.com/office/drawing/2014/main" id="{7B837974-9619-5C5B-023A-51762E957647}"/>
              </a:ext>
            </a:extLst>
          </p:cNvPr>
          <p:cNvSpPr/>
          <p:nvPr userDrawn="1"/>
        </p:nvSpPr>
        <p:spPr>
          <a:xfrm>
            <a:off x="356356" y="273269"/>
            <a:ext cx="11488803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242B3CE-D115-262A-D8B2-F3B959080118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9" cy="16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689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4" r:id="rId20"/>
    <p:sldLayoutId id="2147483685" r:id="rId21"/>
    <p:sldLayoutId id="2147483686" r:id="rId22"/>
    <p:sldLayoutId id="2147483688" r:id="rId23"/>
    <p:sldLayoutId id="2147483689" r:id="rId24"/>
    <p:sldLayoutId id="2147483692" r:id="rId25"/>
    <p:sldLayoutId id="2147483693" r:id="rId26"/>
    <p:sldLayoutId id="214748369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620A2-7303-5C95-E15E-6E4DEF97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2F7F-8318-33EB-6344-35866E980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2B7C-27F5-0DB5-76C0-08A446A39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AC6E-C304-49DC-B43F-ACF82047886D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5E3A8-DDBC-9929-9882-FB8C477E3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74FC1-C7D1-384E-1A8C-07402A474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70165-86C9-4CAB-ABA9-F9D37FFB318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FA87C4E-43EF-B534-7CE7-0DC669AD6D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0"/>
            <a:ext cx="1666249" cy="16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9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9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9.xml"/><Relationship Id="rId4" Type="http://schemas.openxmlformats.org/officeDocument/2006/relationships/audio" Target="../media/media8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65FA6349-AB00-847B-F78E-3CED19E35E37}"/>
              </a:ext>
            </a:extLst>
          </p:cNvPr>
          <p:cNvSpPr/>
          <p:nvPr/>
        </p:nvSpPr>
        <p:spPr>
          <a:xfrm>
            <a:off x="170180" y="654175"/>
            <a:ext cx="11805920" cy="1629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Hoạt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động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1: Chia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sẻ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những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điều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Thầy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cô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làm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cho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em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hằng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 </a:t>
            </a:r>
            <a:r>
              <a:rPr lang="en-US" sz="4267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ngày</a:t>
            </a:r>
            <a:r>
              <a: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84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>
          <a:extLst>
            <a:ext uri="{FF2B5EF4-FFF2-40B4-BE49-F238E27FC236}">
              <a16:creationId xmlns:a16="http://schemas.microsoft.com/office/drawing/2014/main" id="{F1F0D0EA-7260-1640-2198-2FDEB9D79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60C1F2-2C66-9BBC-144D-597F11058A1A}"/>
              </a:ext>
            </a:extLst>
          </p:cNvPr>
          <p:cNvSpPr/>
          <p:nvPr/>
        </p:nvSpPr>
        <p:spPr>
          <a:xfrm>
            <a:off x="2857500" y="2830286"/>
            <a:ext cx="6477000" cy="1197428"/>
          </a:xfrm>
          <a:prstGeom prst="roundRect">
            <a:avLst/>
          </a:prstGeom>
          <a:solidFill>
            <a:srgbClr val="F98F92"/>
          </a:solidFill>
          <a:ln>
            <a:solidFill>
              <a:srgbClr val="F76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yêu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cô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51F2E9-52FF-A443-5553-9080E8C3CA8E}"/>
              </a:ext>
            </a:extLst>
          </p:cNvPr>
          <p:cNvSpPr/>
          <p:nvPr/>
        </p:nvSpPr>
        <p:spPr>
          <a:xfrm>
            <a:off x="1393997" y="1443589"/>
            <a:ext cx="2209800" cy="951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giờ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A82B31-CC2E-DF2C-E6BA-8D69811843CF}"/>
              </a:ext>
            </a:extLst>
          </p:cNvPr>
          <p:cNvSpPr/>
          <p:nvPr/>
        </p:nvSpPr>
        <p:spPr>
          <a:xfrm>
            <a:off x="8067675" y="847725"/>
            <a:ext cx="2916011" cy="15471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giảng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D5888D-203A-6FC5-FDDC-7BE62AAF9A2F}"/>
              </a:ext>
            </a:extLst>
          </p:cNvPr>
          <p:cNvGrpSpPr/>
          <p:nvPr/>
        </p:nvGrpSpPr>
        <p:grpSpPr>
          <a:xfrm>
            <a:off x="788671" y="4772231"/>
            <a:ext cx="3202682" cy="951243"/>
            <a:chOff x="1192684" y="4772231"/>
            <a:chExt cx="2411114" cy="95124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7782A22-2EF1-48A5-1E91-C5C9FF25585F}"/>
                </a:ext>
              </a:extLst>
            </p:cNvPr>
            <p:cNvSpPr/>
            <p:nvPr/>
          </p:nvSpPr>
          <p:spPr>
            <a:xfrm>
              <a:off x="1235709" y="4772231"/>
              <a:ext cx="2368089" cy="95124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708DE5-1D64-3483-556F-55BC956AF1FA}"/>
                </a:ext>
              </a:extLst>
            </p:cNvPr>
            <p:cNvSpPr txBox="1"/>
            <p:nvPr/>
          </p:nvSpPr>
          <p:spPr>
            <a:xfrm>
              <a:off x="1192684" y="4865658"/>
              <a:ext cx="23462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Không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nói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chuyện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không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riêng</a:t>
              </a:r>
              <a:endPara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74072A0-8F02-ECA2-9555-E74DEFC81429}"/>
              </a:ext>
            </a:extLst>
          </p:cNvPr>
          <p:cNvGrpSpPr/>
          <p:nvPr/>
        </p:nvGrpSpPr>
        <p:grpSpPr>
          <a:xfrm>
            <a:off x="7977514" y="4637314"/>
            <a:ext cx="3525096" cy="1103785"/>
            <a:chOff x="8788994" y="4637314"/>
            <a:chExt cx="2428449" cy="110378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7E2D486-4B65-17BC-2D1B-CBDD91380620}"/>
                </a:ext>
              </a:extLst>
            </p:cNvPr>
            <p:cNvSpPr/>
            <p:nvPr/>
          </p:nvSpPr>
          <p:spPr>
            <a:xfrm>
              <a:off x="8811359" y="4637314"/>
              <a:ext cx="2335611" cy="1086159"/>
            </a:xfrm>
            <a:prstGeom prst="round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BF3A70-5419-4D93-99D2-C70E34A57313}"/>
                </a:ext>
              </a:extLst>
            </p:cNvPr>
            <p:cNvSpPr txBox="1"/>
            <p:nvPr/>
          </p:nvSpPr>
          <p:spPr>
            <a:xfrm>
              <a:off x="8788994" y="4786992"/>
              <a:ext cx="2306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àm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thiệp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tặng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hoa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thầy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cô</a:t>
              </a:r>
              <a:endPara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8CAC8D-711D-CEA2-544D-EC09B66867DC}"/>
                </a:ext>
              </a:extLst>
            </p:cNvPr>
            <p:cNvSpPr txBox="1"/>
            <p:nvPr/>
          </p:nvSpPr>
          <p:spPr>
            <a:xfrm>
              <a:off x="9820944" y="5090627"/>
              <a:ext cx="139649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1C7880-4A66-7868-984A-27627CD19E7B}"/>
              </a:ext>
            </a:extLst>
          </p:cNvPr>
          <p:cNvCxnSpPr>
            <a:endCxn id="3" idx="2"/>
          </p:cNvCxnSpPr>
          <p:nvPr/>
        </p:nvCxnSpPr>
        <p:spPr>
          <a:xfrm flipH="1" flipV="1">
            <a:off x="2498897" y="2394832"/>
            <a:ext cx="904060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921025-C4BD-CDA3-2FFC-82E12BC5C878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8773886" y="2394832"/>
            <a:ext cx="751795" cy="4354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604335-A6AF-2E7F-A7BA-5F07A7425317}"/>
              </a:ext>
            </a:extLst>
          </p:cNvPr>
          <p:cNvCxnSpPr>
            <a:cxnSpLocks/>
          </p:cNvCxnSpPr>
          <p:nvPr/>
        </p:nvCxnSpPr>
        <p:spPr>
          <a:xfrm>
            <a:off x="8705383" y="4018189"/>
            <a:ext cx="803112" cy="58782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916CA6-654C-8E83-2670-52498A081F05}"/>
              </a:ext>
            </a:extLst>
          </p:cNvPr>
          <p:cNvCxnSpPr>
            <a:cxnSpLocks/>
          </p:cNvCxnSpPr>
          <p:nvPr/>
        </p:nvCxnSpPr>
        <p:spPr>
          <a:xfrm flipH="1">
            <a:off x="2498897" y="4027714"/>
            <a:ext cx="1035345" cy="7445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483B23-AFBB-7053-7200-B72542AA7071}"/>
              </a:ext>
            </a:extLst>
          </p:cNvPr>
          <p:cNvGrpSpPr/>
          <p:nvPr/>
        </p:nvGrpSpPr>
        <p:grpSpPr>
          <a:xfrm>
            <a:off x="4439170" y="4772230"/>
            <a:ext cx="2935276" cy="951243"/>
            <a:chOff x="5164646" y="4772230"/>
            <a:chExt cx="2209800" cy="95124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E0B3FF0-D59E-861B-10CB-C69654DE528F}"/>
                </a:ext>
              </a:extLst>
            </p:cNvPr>
            <p:cNvSpPr/>
            <p:nvPr/>
          </p:nvSpPr>
          <p:spPr>
            <a:xfrm>
              <a:off x="5164646" y="4772230"/>
              <a:ext cx="2209800" cy="951243"/>
            </a:xfrm>
            <a:prstGeom prst="roundRect">
              <a:avLst/>
            </a:prstGeom>
            <a:solidFill>
              <a:srgbClr val="FDC7DC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722EC0-5A12-65ED-3A94-C72EC72AB534}"/>
                </a:ext>
              </a:extLst>
            </p:cNvPr>
            <p:cNvSpPr txBox="1"/>
            <p:nvPr/>
          </p:nvSpPr>
          <p:spPr>
            <a:xfrm>
              <a:off x="5268686" y="4810772"/>
              <a:ext cx="20634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ích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cực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hoạt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động</a:t>
              </a:r>
              <a:endPara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98287-6B77-A21F-2F03-47E9552EE66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947818" y="4027714"/>
            <a:ext cx="148182" cy="7830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9489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56773-2CD8-DC99-0510-05D90B350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82615-C927-9FEE-1146-BD466BE47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265" y="519112"/>
            <a:ext cx="8055946" cy="2909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50AD0-1C2B-6C5F-4A7A-EBF66F848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497168"/>
            <a:ext cx="6879907" cy="275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007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F4C358-D944-C303-7AF9-D36C0DE4B9DD}"/>
              </a:ext>
            </a:extLst>
          </p:cNvPr>
          <p:cNvGrpSpPr/>
          <p:nvPr/>
        </p:nvGrpSpPr>
        <p:grpSpPr>
          <a:xfrm>
            <a:off x="200274" y="2023189"/>
            <a:ext cx="6238626" cy="2834561"/>
            <a:chOff x="5875675" y="3566239"/>
            <a:chExt cx="6238626" cy="2834561"/>
          </a:xfrm>
        </p:grpSpPr>
        <p:pic>
          <p:nvPicPr>
            <p:cNvPr id="5" name="Picture 318">
              <a:extLst>
                <a:ext uri="{FF2B5EF4-FFF2-40B4-BE49-F238E27FC236}">
                  <a16:creationId xmlns:a16="http://schemas.microsoft.com/office/drawing/2014/main" id="{9418423C-A40F-F7A3-84AA-BB87B580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5675" y="3566239"/>
              <a:ext cx="6238626" cy="283456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9071D6-231A-4012-E7E9-E9788984A497}"/>
                </a:ext>
              </a:extLst>
            </p:cNvPr>
            <p:cNvSpPr txBox="1"/>
            <p:nvPr/>
          </p:nvSpPr>
          <p:spPr>
            <a:xfrm>
              <a:off x="7562850" y="5829300"/>
              <a:ext cx="2638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E902C7-83BB-47CC-DD9A-E0151A2248DD}"/>
              </a:ext>
            </a:extLst>
          </p:cNvPr>
          <p:cNvGrpSpPr/>
          <p:nvPr/>
        </p:nvGrpSpPr>
        <p:grpSpPr>
          <a:xfrm>
            <a:off x="6219825" y="266700"/>
            <a:ext cx="5524500" cy="2105011"/>
            <a:chOff x="220394" y="27442"/>
            <a:chExt cx="4162483" cy="3552776"/>
          </a:xfrm>
          <a:solidFill>
            <a:srgbClr val="CCFFFF"/>
          </a:solidFill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1A8B5DBF-863F-6ED0-795B-255888F47EF6}"/>
                </a:ext>
              </a:extLst>
            </p:cNvPr>
            <p:cNvSpPr/>
            <p:nvPr/>
          </p:nvSpPr>
          <p:spPr>
            <a:xfrm rot="10800000" flipH="1">
              <a:off x="220394" y="27442"/>
              <a:ext cx="4162483" cy="30948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381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0" name="Hộp Văn bản 23">
              <a:extLst>
                <a:ext uri="{FF2B5EF4-FFF2-40B4-BE49-F238E27FC236}">
                  <a16:creationId xmlns:a16="http://schemas.microsoft.com/office/drawing/2014/main" id="{4623E6A9-5C46-E8A1-8DF5-7021F4591FA0}"/>
                </a:ext>
              </a:extLst>
            </p:cNvPr>
            <p:cNvSpPr txBox="1"/>
            <p:nvPr/>
          </p:nvSpPr>
          <p:spPr>
            <a:xfrm>
              <a:off x="335010" y="327552"/>
              <a:ext cx="4007496" cy="325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 hãy kể lại những điều thầy cô đã làm cho em hằng ngày ở lớp, trường.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56CACF-BB04-2518-DE8C-519D71C95D8D}"/>
              </a:ext>
            </a:extLst>
          </p:cNvPr>
          <p:cNvGrpSpPr/>
          <p:nvPr/>
        </p:nvGrpSpPr>
        <p:grpSpPr>
          <a:xfrm>
            <a:off x="6143625" y="2524125"/>
            <a:ext cx="5410200" cy="1493489"/>
            <a:chOff x="220394" y="27442"/>
            <a:chExt cx="4162483" cy="3094823"/>
          </a:xfrm>
          <a:solidFill>
            <a:srgbClr val="CCFFFF"/>
          </a:solidFill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D3CECBF0-032E-6984-383A-5AC8191A9217}"/>
                </a:ext>
              </a:extLst>
            </p:cNvPr>
            <p:cNvSpPr/>
            <p:nvPr/>
          </p:nvSpPr>
          <p:spPr>
            <a:xfrm rot="10800000" flipH="1">
              <a:off x="220394" y="27442"/>
              <a:ext cx="4162483" cy="30948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381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Hộp Văn bản 23">
              <a:extLst>
                <a:ext uri="{FF2B5EF4-FFF2-40B4-BE49-F238E27FC236}">
                  <a16:creationId xmlns:a16="http://schemas.microsoft.com/office/drawing/2014/main" id="{EFB6E950-5D32-46A0-E05C-1B88BF34A81D}"/>
                </a:ext>
              </a:extLst>
            </p:cNvPr>
            <p:cNvSpPr txBox="1"/>
            <p:nvPr/>
          </p:nvSpPr>
          <p:spPr>
            <a:xfrm>
              <a:off x="298368" y="584143"/>
              <a:ext cx="4007496" cy="223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 lại một chuyện em nhớ nhất về thầy, cô giáo.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584414-82BF-0EC5-9C5B-9474131A96EF}"/>
              </a:ext>
            </a:extLst>
          </p:cNvPr>
          <p:cNvGrpSpPr/>
          <p:nvPr/>
        </p:nvGrpSpPr>
        <p:grpSpPr>
          <a:xfrm>
            <a:off x="6200775" y="4352925"/>
            <a:ext cx="5410200" cy="1493489"/>
            <a:chOff x="220394" y="27442"/>
            <a:chExt cx="4162483" cy="3094823"/>
          </a:xfrm>
          <a:solidFill>
            <a:srgbClr val="CCFFFF"/>
          </a:solidFill>
        </p:grpSpPr>
        <p:sp>
          <p:nvSpPr>
            <p:cNvPr id="17" name="椭圆 31">
              <a:extLst>
                <a:ext uri="{FF2B5EF4-FFF2-40B4-BE49-F238E27FC236}">
                  <a16:creationId xmlns:a16="http://schemas.microsoft.com/office/drawing/2014/main" id="{83B3DD11-180F-07D3-87B0-489BA0A4E93A}"/>
                </a:ext>
              </a:extLst>
            </p:cNvPr>
            <p:cNvSpPr/>
            <p:nvPr/>
          </p:nvSpPr>
          <p:spPr>
            <a:xfrm rot="10800000" flipH="1">
              <a:off x="220394" y="27442"/>
              <a:ext cx="4162483" cy="30948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grpFill/>
            <a:ln w="38100" cap="flat" cmpd="sng" algn="ctr">
              <a:solidFill>
                <a:sysClr val="windowText" lastClr="000000"/>
              </a:solidFill>
              <a:prstDash val="lgDash"/>
              <a:miter lim="800000"/>
            </a:ln>
            <a:effectLst/>
          </p:spPr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639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85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Hộp Văn bản 23">
              <a:extLst>
                <a:ext uri="{FF2B5EF4-FFF2-40B4-BE49-F238E27FC236}">
                  <a16:creationId xmlns:a16="http://schemas.microsoft.com/office/drawing/2014/main" id="{DF429A6F-E2C9-71F7-CF26-6EC77D9062DF}"/>
                </a:ext>
              </a:extLst>
            </p:cNvPr>
            <p:cNvSpPr txBox="1"/>
            <p:nvPr/>
          </p:nvSpPr>
          <p:spPr>
            <a:xfrm>
              <a:off x="305696" y="524930"/>
              <a:ext cx="4007496" cy="2232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 cảm nhận của em về thầy, cô giáo</a:t>
              </a:r>
              <a:endPara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74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D568F305-2F62-6CA3-78A9-692EC96251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289" y="971550"/>
            <a:ext cx="6976533" cy="4709160"/>
          </a:xfrm>
          <a:prstGeom prst="rect">
            <a:avLst/>
          </a:prstGeom>
        </p:spPr>
      </p:pic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346F3914-3437-18B7-D60C-8FEA58B95FB6}"/>
              </a:ext>
            </a:extLst>
          </p:cNvPr>
          <p:cNvSpPr/>
          <p:nvPr/>
        </p:nvSpPr>
        <p:spPr>
          <a:xfrm>
            <a:off x="7638295" y="1889304"/>
            <a:ext cx="4092695" cy="173400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Thầy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cô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dạy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các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học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5B0F0034-C397-59B9-647F-28506A11F0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79500" y="368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2803F8AA-A91E-6987-2995-C29CF77D46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6439" y="1327150"/>
            <a:ext cx="6115269" cy="4433570"/>
          </a:xfrm>
          <a:prstGeom prst="rect">
            <a:avLst/>
          </a:prstGeom>
        </p:spPr>
      </p:pic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52956114-7B25-62FA-B174-4195A9EEBE66}"/>
              </a:ext>
            </a:extLst>
          </p:cNvPr>
          <p:cNvSpPr/>
          <p:nvPr/>
        </p:nvSpPr>
        <p:spPr>
          <a:xfrm>
            <a:off x="7202050" y="1721664"/>
            <a:ext cx="4092695" cy="183306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Cô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giáo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dạy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các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múa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hát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.</a:t>
            </a:r>
          </a:p>
        </p:txBody>
      </p:sp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5E3EF6AD-5C6E-B29D-74EA-BF2826A222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25170" y="882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xVerse_V5_Image_Text_360P_talk">
            <a:hlinkClick r:id="" action="ppaction://media"/>
            <a:extLst>
              <a:ext uri="{FF2B5EF4-FFF2-40B4-BE49-F238E27FC236}">
                <a16:creationId xmlns:a16="http://schemas.microsoft.com/office/drawing/2014/main" id="{C5FC73D5-80E6-998A-FE2A-8B4795EA92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160" y="947420"/>
            <a:ext cx="5502910" cy="4677474"/>
          </a:xfrm>
          <a:prstGeom prst="rect">
            <a:avLst/>
          </a:prstGeom>
        </p:spPr>
      </p:pic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E08F8ADA-5871-FE5B-CF87-E00759789D6C}"/>
              </a:ext>
            </a:extLst>
          </p:cNvPr>
          <p:cNvSpPr/>
          <p:nvPr/>
        </p:nvSpPr>
        <p:spPr>
          <a:xfrm>
            <a:off x="6595110" y="1721664"/>
            <a:ext cx="4699635" cy="262173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Thầy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cô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ân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cần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hỏi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han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các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khi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có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chuyện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không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vui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. </a:t>
            </a:r>
          </a:p>
        </p:txBody>
      </p:sp>
      <p:pic>
        <p:nvPicPr>
          <p:cNvPr id="4" name="3">
            <a:hlinkClick r:id="" action="ppaction://media"/>
            <a:extLst>
              <a:ext uri="{FF2B5EF4-FFF2-40B4-BE49-F238E27FC236}">
                <a16:creationId xmlns:a16="http://schemas.microsoft.com/office/drawing/2014/main" id="{B69C4042-3AB1-85C8-F826-4DBF61FDC5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9460" y="5740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xVerse_V5_Image_Text_360P_talk (1)">
            <a:hlinkClick r:id="" action="ppaction://media"/>
            <a:extLst>
              <a:ext uri="{FF2B5EF4-FFF2-40B4-BE49-F238E27FC236}">
                <a16:creationId xmlns:a16="http://schemas.microsoft.com/office/drawing/2014/main" id="{B384E4A7-1549-BB55-3637-87E6E346B8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460" y="1101090"/>
            <a:ext cx="5384800" cy="4442460"/>
          </a:xfrm>
          <a:prstGeom prst="rect">
            <a:avLst/>
          </a:prstGeom>
        </p:spPr>
      </p:pic>
      <p:sp>
        <p:nvSpPr>
          <p:cNvPr id="3" name="Google Shape;1719;p59">
            <a:extLst>
              <a:ext uri="{FF2B5EF4-FFF2-40B4-BE49-F238E27FC236}">
                <a16:creationId xmlns:a16="http://schemas.microsoft.com/office/drawing/2014/main" id="{45277AB9-FC89-780D-E2A2-6076F45B7BC8}"/>
              </a:ext>
            </a:extLst>
          </p:cNvPr>
          <p:cNvSpPr/>
          <p:nvPr/>
        </p:nvSpPr>
        <p:spPr>
          <a:xfrm>
            <a:off x="6595110" y="1721664"/>
            <a:ext cx="4699635" cy="2816046"/>
          </a:xfrm>
          <a:prstGeom prst="roundRect">
            <a:avLst>
              <a:gd name="adj" fmla="val 2767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Thầy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cô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khuyến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khích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động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viên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các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em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cố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gắng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học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tập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,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rèn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  <a:r>
              <a:rPr lang="en-US" altLang="en-GB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luyện</a:t>
            </a:r>
            <a:r>
              <a:rPr lang="en-US" altLang="en-GB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Patrick Hand" panose="00000500000000000000"/>
              </a:rPr>
              <a:t> 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C43B5F99-ED41-9C40-C76C-B684F4A71B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36650" y="4025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1" name="Google Shape;3541;p80"/>
          <p:cNvGrpSpPr/>
          <p:nvPr/>
        </p:nvGrpSpPr>
        <p:grpSpPr>
          <a:xfrm>
            <a:off x="9143154" y="156634"/>
            <a:ext cx="2546773" cy="845820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-235374" y="4294294"/>
            <a:ext cx="2655147" cy="2785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89348" y="4399280"/>
            <a:ext cx="2854113" cy="27516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2965027" y="2550161"/>
            <a:ext cx="6177280" cy="4164753"/>
            <a:chOff x="2734" y="2615"/>
            <a:chExt cx="7922" cy="5340"/>
          </a:xfrm>
        </p:grpSpPr>
        <p:sp>
          <p:nvSpPr>
            <p:cNvPr id="9" name="Oval 8"/>
            <p:cNvSpPr/>
            <p:nvPr/>
          </p:nvSpPr>
          <p:spPr>
            <a:xfrm>
              <a:off x="4316" y="5196"/>
              <a:ext cx="714" cy="10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358" y="3796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546" y="3796"/>
              <a:ext cx="153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524" y="3651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sp>
          <p:nvSpPr>
            <p:cNvPr id="4" name="Oval 0"/>
            <p:cNvSpPr/>
            <p:nvPr/>
          </p:nvSpPr>
          <p:spPr>
            <a:xfrm>
              <a:off x="4162" y="4187"/>
              <a:ext cx="1022" cy="12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000000"/>
                </a:solidFill>
                <a:latin typeface="Arial"/>
                <a:sym typeface="Arial" panose="020B0604020202020204"/>
              </a:endParaRPr>
            </a:p>
          </p:txBody>
        </p:sp>
        <p:pic>
          <p:nvPicPr>
            <p:cNvPr id="100" name="Picture 99"/>
            <p:cNvPicPr/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4" y="2615"/>
              <a:ext cx="7923" cy="534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4" name="Rounded Rectangle 7">
            <a:extLst>
              <a:ext uri="{FF2B5EF4-FFF2-40B4-BE49-F238E27FC236}">
                <a16:creationId xmlns:a16="http://schemas.microsoft.com/office/drawing/2014/main" id="{7966B10B-2C0B-4CE8-BF34-9B6BCBFF5D6C}"/>
              </a:ext>
            </a:extLst>
          </p:cNvPr>
          <p:cNvSpPr/>
          <p:nvPr/>
        </p:nvSpPr>
        <p:spPr>
          <a:xfrm>
            <a:off x="386927" y="1234441"/>
            <a:ext cx="11418147" cy="1592580"/>
          </a:xfrm>
          <a:prstGeom prst="roundRect">
            <a:avLst/>
          </a:prstGeom>
          <a:solidFill>
            <a:srgbClr val="98DAED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  <a:sym typeface="Arial" panose="020B0604020202020204"/>
              </a:rPr>
              <a:t>Hoạt động 2: Thể hiện lòng yêu thương, kính yêu thầy cô.</a:t>
            </a:r>
            <a:endParaRPr lang="en-US" sz="48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343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8936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Oval 8"/>
          <p:cNvSpPr/>
          <p:nvPr/>
        </p:nvSpPr>
        <p:spPr>
          <a:xfrm>
            <a:off x="5295053" y="2552701"/>
            <a:ext cx="1188720" cy="97282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7786" t="9938" r="21295" b="11346"/>
          <a:stretch>
            <a:fillRect/>
          </a:stretch>
        </p:blipFill>
        <p:spPr>
          <a:xfrm>
            <a:off x="4593167" y="1882141"/>
            <a:ext cx="2811780" cy="46964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05E4233E-7335-4FC6-BCA5-E7F73D14668F}"/>
              </a:ext>
            </a:extLst>
          </p:cNvPr>
          <p:cNvSpPr/>
          <p:nvPr/>
        </p:nvSpPr>
        <p:spPr>
          <a:xfrm>
            <a:off x="7995918" y="590550"/>
            <a:ext cx="3929381" cy="3234603"/>
          </a:xfrm>
          <a:prstGeom prst="cloudCallout">
            <a:avLst>
              <a:gd name="adj1" fmla="val -82054"/>
              <a:gd name="adj2" fmla="val 674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A305014-0F5F-45B8-B4DD-51A2507CE909}"/>
              </a:ext>
            </a:extLst>
          </p:cNvPr>
          <p:cNvSpPr/>
          <p:nvPr/>
        </p:nvSpPr>
        <p:spPr>
          <a:xfrm>
            <a:off x="257175" y="600076"/>
            <a:ext cx="3908789" cy="3521378"/>
          </a:xfrm>
          <a:prstGeom prst="cloudCallout">
            <a:avLst>
              <a:gd name="adj1" fmla="val 76095"/>
              <a:gd name="adj2" fmla="val 705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Các em cần làm gì để thể hiện lòng biết ơn, kính yêu thầy cô?</a:t>
            </a:r>
            <a:endParaRPr lang="en-US"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211</Words>
  <Application>Microsoft Office PowerPoint</Application>
  <PresentationFormat>Widescreen</PresentationFormat>
  <Paragraphs>19</Paragraphs>
  <Slides>10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</vt:lpstr>
      <vt:lpstr>等线</vt:lpstr>
      <vt:lpstr>Lato</vt:lpstr>
      <vt:lpstr>Patrick Hand</vt:lpstr>
      <vt:lpstr>Roboto Condensed Light</vt:lpstr>
      <vt:lpstr>Times New Roman</vt:lpstr>
      <vt:lpstr>End of Course Jeopardy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2023-08-01T03:10:33Z</dcterms:created>
  <dcterms:modified xsi:type="dcterms:W3CDTF">2025-11-24T05:37:38Z</dcterms:modified>
</cp:coreProperties>
</file>