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2" r:id="rId5"/>
    <p:sldId id="263" r:id="rId6"/>
    <p:sldId id="256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193330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(TIẾT 2)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6809" y="3256742"/>
            <a:ext cx="525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ra còn lại mấy?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97</Words>
  <Application>Microsoft Macintosh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49</cp:revision>
  <dcterms:created xsi:type="dcterms:W3CDTF">2020-08-14T13:15:10Z</dcterms:created>
  <dcterms:modified xsi:type="dcterms:W3CDTF">2025-11-12T08:55:37Z</dcterms:modified>
</cp:coreProperties>
</file>