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4" r:id="rId3"/>
    <p:sldId id="261" r:id="rId4"/>
    <p:sldId id="263" r:id="rId5"/>
    <p:sldId id="256" r:id="rId6"/>
    <p:sldId id="262" r:id="rId7"/>
    <p:sldId id="379" r:id="rId8"/>
    <p:sldId id="37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1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EE1C-9A29-4C1E-92D6-507D29B943FF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7C2DD-3A37-4614-8146-D6D37D917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78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1BE7451F-11A9-4BE0-8167-1F000074EE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312E52C-D9A1-4A25-9F04-E34C087287E8}" type="slidenum">
              <a:rPr lang="en-US" altLang="vi-VN">
                <a:solidFill>
                  <a:srgbClr val="000000"/>
                </a:solidFill>
              </a:rPr>
              <a:pPr eaLnBrk="1" hangingPunct="1"/>
              <a:t>8</a:t>
            </a:fld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8934C5D2-6F1C-4619-88E1-2F6C09FA08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153BABA9-EDBC-4311-962E-5E70B0877C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vi-VN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8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2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0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0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2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7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6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A1D1-6B41-46B8-A566-656D62AD15A1}" type="datetimeFigureOut">
              <a:rPr lang="en-US" smtClean="0"/>
              <a:t>11/12/25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4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6988" y="726141"/>
            <a:ext cx="71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5601" y="2116183"/>
            <a:ext cx="9937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BÀI 11: PHÉP TRỪ TRONG PHẠM VI 10</a:t>
            </a:r>
          </a:p>
          <a:p>
            <a:pPr algn="ctr"/>
            <a:r>
              <a:rPr lang="vi-VN" sz="4000" b="1">
                <a:solidFill>
                  <a:srgbClr val="FF0000"/>
                </a:solidFill>
                <a:latin typeface="+mj-lt"/>
              </a:rPr>
              <a:t>(Tiết 1)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1128" y="3690891"/>
            <a:ext cx="5543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 đi còn lại mấy?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2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4114" y="1410789"/>
            <a:ext cx="10004841" cy="434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3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14" y="115933"/>
            <a:ext cx="4294570" cy="227255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332949" y="812362"/>
            <a:ext cx="3198047" cy="974911"/>
            <a:chOff x="2958353" y="1381237"/>
            <a:chExt cx="3198047" cy="974911"/>
          </a:xfrm>
        </p:grpSpPr>
        <p:sp>
          <p:nvSpPr>
            <p:cNvPr id="8" name="Rounded Rectangular Callout 7"/>
            <p:cNvSpPr/>
            <p:nvPr/>
          </p:nvSpPr>
          <p:spPr>
            <a:xfrm rot="16200000">
              <a:off x="4069921" y="269669"/>
              <a:ext cx="974911" cy="3198047"/>
            </a:xfrm>
            <a:prstGeom prst="wedgeRoundRectCallout">
              <a:avLst>
                <a:gd name="adj1" fmla="val 17788"/>
                <a:gd name="adj2" fmla="val 83103"/>
                <a:gd name="adj3" fmla="val 16667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79377" y="1441749"/>
              <a:ext cx="28911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Bớt 1 quả, còn lại mấy quả?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12" y="2370490"/>
            <a:ext cx="5319264" cy="11644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0774" y="1169623"/>
            <a:ext cx="833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8499" y="2326491"/>
            <a:ext cx="133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6 – 1 = 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31610" y="2314307"/>
            <a:ext cx="133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?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15684" y="2326489"/>
            <a:ext cx="133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5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19681" y="2856777"/>
            <a:ext cx="4641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Sáu trừ một bằng năm.</a:t>
            </a:r>
            <a:endParaRPr lang="en-US" sz="2400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30996" y="3339526"/>
            <a:ext cx="1749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Dấu trừ: </a:t>
            </a:r>
            <a:endParaRPr lang="en-US" sz="24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57649" y="3196642"/>
            <a:ext cx="1331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-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4891"/>
          <a:stretch/>
        </p:blipFill>
        <p:spPr>
          <a:xfrm>
            <a:off x="814513" y="3603818"/>
            <a:ext cx="5120654" cy="312114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0773" y="3773799"/>
            <a:ext cx="833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768016" y="4599042"/>
            <a:ext cx="3198047" cy="974911"/>
            <a:chOff x="4866658" y="4561512"/>
            <a:chExt cx="3198047" cy="974911"/>
          </a:xfrm>
        </p:grpSpPr>
        <p:sp>
          <p:nvSpPr>
            <p:cNvPr id="23" name="Rounded Rectangular Callout 22"/>
            <p:cNvSpPr/>
            <p:nvPr/>
          </p:nvSpPr>
          <p:spPr>
            <a:xfrm rot="16200000">
              <a:off x="5978226" y="3449944"/>
              <a:ext cx="974911" cy="3198047"/>
            </a:xfrm>
            <a:prstGeom prst="wedgeRoundRectCallout">
              <a:avLst>
                <a:gd name="adj1" fmla="val 10891"/>
                <a:gd name="adj2" fmla="val -74155"/>
                <a:gd name="adj3" fmla="val 16667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85004" y="4628761"/>
              <a:ext cx="28911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Bay mất 2 quả, còn lại mấy quả bóng?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5646177" y="5789093"/>
            <a:ext cx="4150869" cy="81448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824877" y="5674956"/>
            <a:ext cx="1701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5 - 2 =   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42471" y="5676289"/>
            <a:ext cx="133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3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50591" y="5657245"/>
            <a:ext cx="1701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? 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80968" y="6196741"/>
            <a:ext cx="4197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Năm trừ hai bằng ba.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356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5" grpId="1"/>
      <p:bldP spid="16" grpId="0"/>
      <p:bldP spid="17" grpId="0"/>
      <p:bldP spid="18" grpId="0"/>
      <p:bldP spid="19" grpId="0"/>
      <p:bldP spid="19" grpId="1"/>
      <p:bldP spid="21" grpId="0"/>
      <p:bldP spid="26" grpId="0" animBg="1"/>
      <p:bldP spid="27" grpId="0"/>
      <p:bldP spid="28" grpId="0"/>
      <p:bldP spid="29" grpId="0"/>
      <p:bldP spid="29" grpId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683"/>
            <a:ext cx="11521440" cy="66748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" y="91440"/>
            <a:ext cx="11370025" cy="397493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971109" y="3095897"/>
            <a:ext cx="574765" cy="4899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59829" y="3095897"/>
            <a:ext cx="574765" cy="4899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649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0107" t="59686"/>
          <a:stretch/>
        </p:blipFill>
        <p:spPr>
          <a:xfrm>
            <a:off x="326569" y="1449979"/>
            <a:ext cx="11166180" cy="293914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36869" y="2958616"/>
            <a:ext cx="640080" cy="4899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3646" y="2958739"/>
            <a:ext cx="627017" cy="4898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69" y="122182"/>
            <a:ext cx="11376122" cy="397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0.00703 0.3608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1803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0.00495 0.3594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796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0.00443 0.3652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826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41" y="135640"/>
            <a:ext cx="10898506" cy="630555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110652" y="1031967"/>
            <a:ext cx="618240" cy="5486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110652" y="2207623"/>
            <a:ext cx="659673" cy="5617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167190" y="4530915"/>
            <a:ext cx="574765" cy="537474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169434" y="5677607"/>
            <a:ext cx="600891" cy="5533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154127" y="3396342"/>
            <a:ext cx="574765" cy="537474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6062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1" grpId="1" animBg="1"/>
      <p:bldP spid="12" grpId="1" animBg="1"/>
      <p:bldP spid="13" grpId="1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01B9CA-4860-4F7C-BEAE-DBF84EA196B8}"/>
              </a:ext>
            </a:extLst>
          </p:cNvPr>
          <p:cNvSpPr/>
          <p:nvPr/>
        </p:nvSpPr>
        <p:spPr>
          <a:xfrm>
            <a:off x="458771" y="2514600"/>
            <a:ext cx="11274458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hãy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nêu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altLang="en-US" sz="36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altLang="en-US" sz="36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altLang="en-US" sz="36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tình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huống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d</a:t>
            </a:r>
            <a:r>
              <a:rPr lang="vi-VN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ới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: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4997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C228890-EB31-4B64-9C92-66A1450D66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vi-VN"/>
              <a:t> 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12E5A53-0960-4E7F-838D-00A8F5334E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2772" name="Picture 1">
            <a:extLst>
              <a:ext uri="{FF2B5EF4-FFF2-40B4-BE49-F238E27FC236}">
                <a16:creationId xmlns:a16="http://schemas.microsoft.com/office/drawing/2014/main" id="{F3993B87-0AA8-4560-A2F6-9DE603138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WordArt 6">
            <a:extLst>
              <a:ext uri="{FF2B5EF4-FFF2-40B4-BE49-F238E27FC236}">
                <a16:creationId xmlns:a16="http://schemas.microsoft.com/office/drawing/2014/main" id="{7F348B91-701D-41E9-B43A-6853F54FF9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04041" y="2485534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102</Words>
  <Application>Microsoft Macintosh PowerPoint</Application>
  <PresentationFormat>Widescreen</PresentationFormat>
  <Paragraphs>30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xuanhieupd</cp:lastModifiedBy>
  <cp:revision>37</cp:revision>
  <dcterms:created xsi:type="dcterms:W3CDTF">2020-08-14T13:15:10Z</dcterms:created>
  <dcterms:modified xsi:type="dcterms:W3CDTF">2025-11-12T08:47:33Z</dcterms:modified>
</cp:coreProperties>
</file>