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310" r:id="rId3"/>
    <p:sldId id="260" r:id="rId4"/>
    <p:sldId id="311" r:id="rId5"/>
    <p:sldId id="312" r:id="rId6"/>
    <p:sldId id="313" r:id="rId7"/>
    <p:sldId id="314" r:id="rId8"/>
    <p:sldId id="315" r:id="rId9"/>
    <p:sldId id="326" r:id="rId10"/>
    <p:sldId id="316" r:id="rId11"/>
    <p:sldId id="318" r:id="rId12"/>
    <p:sldId id="317" r:id="rId13"/>
    <p:sldId id="320" r:id="rId14"/>
    <p:sldId id="319" r:id="rId15"/>
    <p:sldId id="321" r:id="rId16"/>
    <p:sldId id="322" r:id="rId17"/>
    <p:sldId id="323" r:id="rId18"/>
    <p:sldId id="324" r:id="rId19"/>
    <p:sldId id="325" r:id="rId20"/>
  </p:sldIdLst>
  <p:sldSz cx="9147175" cy="5145088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Calibri Light" charset="0"/>
      <p:regular r:id="rId25"/>
      <p: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4912" autoAdjust="0"/>
    <p:restoredTop sz="94660"/>
  </p:normalViewPr>
  <p:slideViewPr>
    <p:cSldViewPr snapToGrid="0">
      <p:cViewPr varScale="1">
        <p:scale>
          <a:sx n="99" d="100"/>
          <a:sy n="99" d="100"/>
        </p:scale>
        <p:origin x="-312" y="-84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4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0602" y="539634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600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5: </a:t>
            </a:r>
            <a:r>
              <a:rPr lang="en-GB" sz="3600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r>
              <a:rPr lang="en-GB" sz="3600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và</a:t>
            </a:r>
            <a:r>
              <a:rPr lang="en-GB" sz="3600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endParaRPr lang="en-GB" sz="3600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187749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3</a:t>
            </a:r>
            <a:endParaRPr lang="en-GB" sz="20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2" y="4677437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0" b="20406"/>
          <a:stretch/>
        </p:blipFill>
        <p:spPr>
          <a:xfrm>
            <a:off x="1993277" y="1946366"/>
            <a:ext cx="5145088" cy="26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819630" y="1508732"/>
            <a:ext cx="5120640" cy="2409316"/>
            <a:chOff x="3819630" y="1508732"/>
            <a:chExt cx="5120640" cy="2409316"/>
          </a:xfrm>
        </p:grpSpPr>
        <p:pic>
          <p:nvPicPr>
            <p:cNvPr id="2050" name="Picture 2" descr="F:\AAA-PDF-SGK\B5-LT-2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65453" r="9814" b="9091"/>
            <a:stretch>
              <a:fillRect/>
            </a:stretch>
          </p:blipFill>
          <p:spPr bwMode="auto">
            <a:xfrm>
              <a:off x="3819630" y="1508732"/>
              <a:ext cx="5120640" cy="2409316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7044690" y="196977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11440" y="196215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572500" y="196596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45325" y="31623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72095" y="316611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573135" y="316992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34735" y="2983855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011" y="1969144"/>
            <a:ext cx="2282814" cy="1014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553923" y="2494994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2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003576" y="2494994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2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3" descr="F:\AAA-LÀM ẢNH SLIDE\Bai5-LT-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441" y="2167737"/>
            <a:ext cx="3173000" cy="1383726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4519170" y="2339340"/>
            <a:ext cx="584685" cy="707886"/>
            <a:chOff x="4519170" y="2339340"/>
            <a:chExt cx="584685" cy="707886"/>
          </a:xfrm>
        </p:grpSpPr>
        <p:sp>
          <p:nvSpPr>
            <p:cNvPr id="16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0" y="2339340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59092" y="2339340"/>
            <a:ext cx="584685" cy="707886"/>
            <a:chOff x="6159092" y="2339340"/>
            <a:chExt cx="584685" cy="707886"/>
          </a:xfrm>
        </p:grpSpPr>
        <p:sp>
          <p:nvSpPr>
            <p:cNvPr id="18" name="Rounded Rectangle 17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98870" y="2339340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62538" y="2339340"/>
            <a:ext cx="584685" cy="707886"/>
            <a:chOff x="7562538" y="2339340"/>
            <a:chExt cx="584685" cy="707886"/>
          </a:xfrm>
        </p:grpSpPr>
        <p:sp>
          <p:nvSpPr>
            <p:cNvPr id="21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16190" y="2339340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16574" y="2343150"/>
            <a:ext cx="584685" cy="707886"/>
            <a:chOff x="4519170" y="2339340"/>
            <a:chExt cx="584685" cy="707886"/>
          </a:xfrm>
        </p:grpSpPr>
        <p:sp>
          <p:nvSpPr>
            <p:cNvPr id="25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83430" y="2339340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Lato"/>
                </a:rPr>
                <a:t>8</a:t>
              </a:r>
              <a:endParaRPr lang="en-US" sz="40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56496" y="2343150"/>
            <a:ext cx="584685" cy="707886"/>
            <a:chOff x="6159092" y="2339340"/>
            <a:chExt cx="584685" cy="707886"/>
          </a:xfrm>
        </p:grpSpPr>
        <p:sp>
          <p:nvSpPr>
            <p:cNvPr id="29" name="Rounded Rectangle 28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21730" y="2339340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Lato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559942" y="2343150"/>
            <a:ext cx="584685" cy="707886"/>
            <a:chOff x="7562538" y="2339340"/>
            <a:chExt cx="584685" cy="707886"/>
          </a:xfrm>
        </p:grpSpPr>
        <p:sp>
          <p:nvSpPr>
            <p:cNvPr id="34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16190" y="2339340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Lato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  <a:endParaRPr lang="en-GB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4" descr="F:\AAA-LÀM ẢNH SLIDE\Bai5-LT-2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777" y="2164756"/>
            <a:ext cx="3155427" cy="1375261"/>
          </a:xfrm>
          <a:prstGeom prst="rect">
            <a:avLst/>
          </a:prstGeom>
          <a:noFill/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553923" y="2494994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2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003576" y="2494994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2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519170" y="2339340"/>
            <a:ext cx="584685" cy="707886"/>
            <a:chOff x="4519170" y="2339340"/>
            <a:chExt cx="584685" cy="707886"/>
          </a:xfrm>
        </p:grpSpPr>
        <p:sp>
          <p:nvSpPr>
            <p:cNvPr id="56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572000" y="2339340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59092" y="2339340"/>
            <a:ext cx="584685" cy="707886"/>
            <a:chOff x="6159092" y="2339340"/>
            <a:chExt cx="584685" cy="707886"/>
          </a:xfrm>
        </p:grpSpPr>
        <p:sp>
          <p:nvSpPr>
            <p:cNvPr id="59" name="Rounded Rectangle 58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98870" y="2339340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562538" y="2339340"/>
            <a:ext cx="584685" cy="707886"/>
            <a:chOff x="7562538" y="2339340"/>
            <a:chExt cx="584685" cy="707886"/>
          </a:xfrm>
        </p:grpSpPr>
        <p:sp>
          <p:nvSpPr>
            <p:cNvPr id="62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16190" y="2339340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16574" y="2343150"/>
            <a:ext cx="584685" cy="707886"/>
            <a:chOff x="4519170" y="2339340"/>
            <a:chExt cx="584685" cy="707886"/>
          </a:xfrm>
        </p:grpSpPr>
        <p:sp>
          <p:nvSpPr>
            <p:cNvPr id="65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83430" y="2339340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Lato"/>
                </a:rPr>
                <a:t>9</a:t>
              </a:r>
              <a:endParaRPr lang="en-US" sz="40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156496" y="2343150"/>
            <a:ext cx="584685" cy="707886"/>
            <a:chOff x="6159092" y="2339340"/>
            <a:chExt cx="584685" cy="707886"/>
          </a:xfrm>
        </p:grpSpPr>
        <p:sp>
          <p:nvSpPr>
            <p:cNvPr id="68" name="Rounded Rectangle 67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221730" y="2339340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Lato"/>
                </a:rPr>
                <a:t>5</a:t>
              </a:r>
              <a:endParaRPr lang="en-US" sz="40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559942" y="2343150"/>
            <a:ext cx="584685" cy="707886"/>
            <a:chOff x="7562538" y="2339340"/>
            <a:chExt cx="584685" cy="707886"/>
          </a:xfrm>
        </p:grpSpPr>
        <p:sp>
          <p:nvSpPr>
            <p:cNvPr id="71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616190" y="2339340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Lato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934249" y="207645"/>
            <a:ext cx="2737186" cy="4788276"/>
            <a:chOff x="4934249" y="207645"/>
            <a:chExt cx="2737186" cy="4788276"/>
          </a:xfrm>
        </p:grpSpPr>
        <p:pic>
          <p:nvPicPr>
            <p:cNvPr id="1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424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71009" y="89415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61498" y="91179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1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3362" y="920947"/>
              <a:ext cx="148309" cy="148309"/>
            </a:xfrm>
            <a:prstGeom prst="rect">
              <a:avLst/>
            </a:prstGeom>
            <a:noFill/>
          </p:spPr>
        </p:pic>
        <p:grpSp>
          <p:nvGrpSpPr>
            <p:cNvPr id="20" name="Group 19"/>
            <p:cNvGrpSpPr/>
            <p:nvPr/>
          </p:nvGrpSpPr>
          <p:grpSpPr>
            <a:xfrm>
              <a:off x="5132070" y="1291590"/>
              <a:ext cx="607902" cy="311587"/>
              <a:chOff x="5132070" y="1291590"/>
              <a:chExt cx="607902" cy="311587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5132070" y="1291590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5"/>
                    </a:solidFill>
                    <a:latin typeface="Lato"/>
                  </a:rPr>
                  <a:t>2</a:t>
                </a:r>
                <a:endParaRPr lang="en-US" sz="1400" b="1" dirty="0">
                  <a:solidFill>
                    <a:schemeClr val="accent5"/>
                  </a:solidFill>
                  <a:latin typeface="Lato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455920" y="1295400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5"/>
                    </a:solidFill>
                    <a:latin typeface="Lato"/>
                  </a:rPr>
                  <a:t>1</a:t>
                </a:r>
                <a:endParaRPr lang="en-US" sz="1400" b="1" dirty="0">
                  <a:solidFill>
                    <a:schemeClr val="accent5"/>
                  </a:solidFill>
                  <a:latin typeface="Lato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934249" y="1851660"/>
              <a:ext cx="973156" cy="1500246"/>
              <a:chOff x="4934249" y="1851660"/>
              <a:chExt cx="973156" cy="1500246"/>
            </a:xfrm>
          </p:grpSpPr>
          <p:pic>
            <p:nvPicPr>
              <p:cNvPr id="77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34249" y="1851660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78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57182" y="2566421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7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43784" y="2417373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8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42799" y="2547107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98772" y="257390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2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24118" y="2500216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3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88724" y="2423178"/>
                <a:ext cx="148309" cy="148309"/>
              </a:xfrm>
              <a:prstGeom prst="rect">
                <a:avLst/>
              </a:prstGeom>
              <a:noFill/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5124450" y="2929890"/>
                <a:ext cx="293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Lato"/>
                  </a:rPr>
                  <a:t>?</a:t>
                </a:r>
                <a:endParaRPr lang="en-US" sz="1400" b="1" dirty="0">
                  <a:latin typeface="Lato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448300" y="2922270"/>
                <a:ext cx="293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Lato"/>
                  </a:rPr>
                  <a:t>?</a:t>
                </a:r>
                <a:endParaRPr lang="en-US" sz="1400" b="1" dirty="0">
                  <a:latin typeface="Lato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934249" y="3495675"/>
              <a:ext cx="973156" cy="1500246"/>
              <a:chOff x="4934249" y="3495675"/>
              <a:chExt cx="973156" cy="1500246"/>
            </a:xfrm>
          </p:grpSpPr>
          <p:pic>
            <p:nvPicPr>
              <p:cNvPr id="65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34249" y="349567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6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27468" y="4151495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65556" y="421267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6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08822" y="420676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9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46150" y="4168241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56682" y="4072782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01640" y="406943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2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448100" y="406362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73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166746" y="4008363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74" name="Group 73"/>
              <p:cNvGrpSpPr/>
              <p:nvPr/>
            </p:nvGrpSpPr>
            <p:grpSpPr>
              <a:xfrm>
                <a:off x="5116830" y="4572000"/>
                <a:ext cx="617520" cy="315397"/>
                <a:chOff x="5132070" y="1283970"/>
                <a:chExt cx="617520" cy="315397"/>
              </a:xfrm>
            </p:grpSpPr>
            <p:sp>
              <p:nvSpPr>
                <p:cNvPr id="75" name="TextBox 74"/>
                <p:cNvSpPr txBox="1"/>
                <p:nvPr/>
              </p:nvSpPr>
              <p:spPr>
                <a:xfrm>
                  <a:off x="5132070" y="129159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5455920" y="128397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</p:grpSp>
        </p:grpSp>
        <p:grpSp>
          <p:nvGrpSpPr>
            <p:cNvPr id="23" name="Group 22"/>
            <p:cNvGrpSpPr/>
            <p:nvPr/>
          </p:nvGrpSpPr>
          <p:grpSpPr>
            <a:xfrm>
              <a:off x="6698279" y="1851660"/>
              <a:ext cx="973156" cy="1500246"/>
              <a:chOff x="6698279" y="1851660"/>
              <a:chExt cx="973156" cy="1500246"/>
            </a:xfrm>
          </p:grpSpPr>
          <p:pic>
            <p:nvPicPr>
              <p:cNvPr id="56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98279" y="1851660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5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903438" y="249440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8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030717" y="2566422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313745" y="2542976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6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73981" y="257055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1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109428" y="2444167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62" name="Group 61"/>
              <p:cNvGrpSpPr/>
              <p:nvPr/>
            </p:nvGrpSpPr>
            <p:grpSpPr>
              <a:xfrm>
                <a:off x="6880860" y="2929890"/>
                <a:ext cx="617520" cy="315397"/>
                <a:chOff x="5132070" y="1283970"/>
                <a:chExt cx="617520" cy="315397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5132070" y="129159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5455920" y="128397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6698279" y="207645"/>
              <a:ext cx="973156" cy="1500246"/>
              <a:chOff x="6698279" y="207645"/>
              <a:chExt cx="973156" cy="1500246"/>
            </a:xfrm>
          </p:grpSpPr>
          <p:pic>
            <p:nvPicPr>
              <p:cNvPr id="45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98279" y="20764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4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895977" y="86568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035741" y="923517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4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19684" y="88243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178092" y="920167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13208" y="77692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5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60583" y="778597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305372" y="740971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6884670" y="1287780"/>
                <a:ext cx="617520" cy="315397"/>
                <a:chOff x="5132070" y="1283970"/>
                <a:chExt cx="617520" cy="315397"/>
              </a:xfrm>
            </p:grpSpPr>
            <p:sp>
              <p:nvSpPr>
                <p:cNvPr id="54" name="TextBox 53"/>
                <p:cNvSpPr txBox="1"/>
                <p:nvPr/>
              </p:nvSpPr>
              <p:spPr>
                <a:xfrm>
                  <a:off x="5132070" y="129159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5455920" y="128397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</p:grpSp>
        </p:grpSp>
        <p:grpSp>
          <p:nvGrpSpPr>
            <p:cNvPr id="25" name="Group 24"/>
            <p:cNvGrpSpPr/>
            <p:nvPr/>
          </p:nvGrpSpPr>
          <p:grpSpPr>
            <a:xfrm>
              <a:off x="6698279" y="3495675"/>
              <a:ext cx="973156" cy="1500246"/>
              <a:chOff x="6698279" y="3495675"/>
              <a:chExt cx="973156" cy="1500246"/>
            </a:xfrm>
          </p:grpSpPr>
          <p:pic>
            <p:nvPicPr>
              <p:cNvPr id="26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98279" y="349567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27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803870" y="4089529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4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916076" y="4186662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5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58428" y="4213459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00780" y="4205084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7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33083" y="414647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43615" y="405101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9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71825" y="4076131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0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218285" y="4060280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41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936931" y="4045207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6877050" y="4572000"/>
                <a:ext cx="617520" cy="315397"/>
                <a:chOff x="5132070" y="1283970"/>
                <a:chExt cx="617520" cy="315397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5132070" y="129159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5455920" y="128397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</p:grpSp>
        </p:grpSp>
      </p:grpSp>
      <p:sp>
        <p:nvSpPr>
          <p:cNvPr id="88" name="Rectangle 87"/>
          <p:cNvSpPr/>
          <p:nvPr/>
        </p:nvSpPr>
        <p:spPr>
          <a:xfrm>
            <a:off x="334735" y="2983855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011" y="1969144"/>
            <a:ext cx="2282814" cy="1014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2665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882896" y="729234"/>
            <a:ext cx="2368296" cy="3648456"/>
            <a:chOff x="4934249" y="207645"/>
            <a:chExt cx="973156" cy="1500246"/>
          </a:xfrm>
        </p:grpSpPr>
        <p:pic>
          <p:nvPicPr>
            <p:cNvPr id="17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3424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71009" y="89415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61498" y="91179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20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13362" y="920947"/>
              <a:ext cx="148309" cy="148309"/>
            </a:xfrm>
            <a:prstGeom prst="rect">
              <a:avLst/>
            </a:prstGeom>
            <a:noFill/>
          </p:spPr>
        </p:pic>
      </p:grpSp>
      <p:sp>
        <p:nvSpPr>
          <p:cNvPr id="21" name="TextBox 20"/>
          <p:cNvSpPr txBox="1"/>
          <p:nvPr/>
        </p:nvSpPr>
        <p:spPr>
          <a:xfrm>
            <a:off x="546735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2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1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716535" y="1545381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đỏ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792" y="649878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2688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882896" y="731520"/>
            <a:ext cx="2368296" cy="3648456"/>
            <a:chOff x="6698279" y="207645"/>
            <a:chExt cx="973156" cy="1500246"/>
          </a:xfrm>
        </p:grpSpPr>
        <p:pic>
          <p:nvPicPr>
            <p:cNvPr id="36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9827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3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5977" y="86568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35741" y="92351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9684" y="88243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78092" y="92016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1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3208" y="77692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2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0583" y="77859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3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05372" y="740971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44" name="TextBox 43"/>
          <p:cNvSpPr txBox="1"/>
          <p:nvPr/>
        </p:nvSpPr>
        <p:spPr>
          <a:xfrm>
            <a:off x="546735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4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49" name="Cloud Callout 48"/>
          <p:cNvSpPr/>
          <p:nvPr/>
        </p:nvSpPr>
        <p:spPr>
          <a:xfrm>
            <a:off x="716535" y="1545381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đỏ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792" y="649878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80568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4934249" y="1851660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46735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2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4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716535" y="1545381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đỏ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792" y="649878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50102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6698279" y="1851660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546735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4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1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716535" y="1545381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đỏ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792" y="649878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9861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4934249" y="3495675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11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546735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5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716535" y="1545381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đỏ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792" y="649878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30532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882896" y="731520"/>
            <a:ext cx="2368296" cy="3648456"/>
            <a:chOff x="6698279" y="3495675"/>
            <a:chExt cx="973156" cy="1500246"/>
          </a:xfrm>
        </p:grpSpPr>
        <p:pic>
          <p:nvPicPr>
            <p:cNvPr id="12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3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5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21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22" name="TextBox 21"/>
          <p:cNvSpPr txBox="1"/>
          <p:nvPr/>
        </p:nvSpPr>
        <p:spPr>
          <a:xfrm>
            <a:off x="546735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7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2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27" name="Cloud Callout 26"/>
          <p:cNvSpPr/>
          <p:nvPr/>
        </p:nvSpPr>
        <p:spPr>
          <a:xfrm>
            <a:off x="716535" y="1545381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đỏ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792" y="649878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35381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34735" y="2983855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011" y="1969144"/>
            <a:ext cx="2282814" cy="1014711"/>
          </a:xfrm>
          <a:prstGeom prst="rect">
            <a:avLst/>
          </a:prstGeom>
          <a:noFill/>
        </p:spPr>
      </p:pic>
      <p:grpSp>
        <p:nvGrpSpPr>
          <p:cNvPr id="135" name="Group 134"/>
          <p:cNvGrpSpPr/>
          <p:nvPr/>
        </p:nvGrpSpPr>
        <p:grpSpPr>
          <a:xfrm>
            <a:off x="4195373" y="732218"/>
            <a:ext cx="4435882" cy="3840656"/>
            <a:chOff x="4195373" y="732218"/>
            <a:chExt cx="4435882" cy="3840656"/>
          </a:xfrm>
        </p:grpSpPr>
        <p:pic>
          <p:nvPicPr>
            <p:cNvPr id="1026" name="Picture 2" descr="F:\AAA-PDF-SGK\B5-LT-1.png"/>
            <p:cNvPicPr>
              <a:picLocks noChangeAspect="1" noChangeArrowheads="1"/>
            </p:cNvPicPr>
            <p:nvPr/>
          </p:nvPicPr>
          <p:blipFill>
            <a:blip r:embed="rId4" cstate="print"/>
            <a:srcRect l="24536" t="19090" r="15948" b="42726"/>
            <a:stretch>
              <a:fillRect/>
            </a:stretch>
          </p:blipFill>
          <p:spPr bwMode="auto">
            <a:xfrm>
              <a:off x="4195373" y="732218"/>
              <a:ext cx="4435882" cy="3840656"/>
            </a:xfrm>
            <a:prstGeom prst="rect">
              <a:avLst/>
            </a:prstGeom>
            <a:noFill/>
          </p:spPr>
        </p:pic>
        <p:sp>
          <p:nvSpPr>
            <p:cNvPr id="95" name="TextBox 94"/>
            <p:cNvSpPr txBox="1"/>
            <p:nvPr/>
          </p:nvSpPr>
          <p:spPr>
            <a:xfrm>
              <a:off x="4754880" y="8001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5"/>
                  </a:solidFill>
                  <a:latin typeface="Lato"/>
                </a:rPr>
                <a:t>1</a:t>
              </a:r>
              <a:endParaRPr lang="en-US" b="1" dirty="0">
                <a:solidFill>
                  <a:schemeClr val="accent5"/>
                </a:solidFill>
                <a:latin typeface="Lato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758690" y="13411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5"/>
                  </a:solidFill>
                  <a:latin typeface="Lato"/>
                </a:rPr>
                <a:t>2</a:t>
              </a:r>
              <a:endParaRPr lang="en-US" b="1" dirty="0">
                <a:solidFill>
                  <a:schemeClr val="accent5"/>
                </a:solidFill>
                <a:latin typeface="Lato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48300" y="105918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5"/>
                  </a:solidFill>
                  <a:latin typeface="Lato"/>
                </a:rPr>
                <a:t>3</a:t>
              </a:r>
              <a:endParaRPr lang="en-US" b="1" dirty="0">
                <a:solidFill>
                  <a:schemeClr val="accent5"/>
                </a:solidFill>
                <a:latin typeface="Lato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739640" y="220218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743450" y="27546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566660" y="220599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570470" y="275844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743450" y="363474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747260" y="417576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581900" y="362712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74280" y="415671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7570470" y="79248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562850" y="132207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267700" y="10668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260080" y="24765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271510" y="388239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436870" y="24765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440680" y="38976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935" y="682535"/>
            <a:ext cx="1673352" cy="743806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pic>
        <p:nvPicPr>
          <p:cNvPr id="16" name="Picture 2" descr="F:\AAA-PDF-SGK\B5-LT-1.png"/>
          <p:cNvPicPr>
            <a:picLocks noChangeAspect="1" noChangeArrowheads="1"/>
          </p:cNvPicPr>
          <p:nvPr/>
        </p:nvPicPr>
        <p:blipFill>
          <a:blip r:embed="rId5" cstate="print"/>
          <a:srcRect l="24536" t="19090" r="53985" b="70906"/>
          <a:stretch>
            <a:fillRect/>
          </a:stretch>
        </p:blipFill>
        <p:spPr bwMode="auto">
          <a:xfrm>
            <a:off x="3268980" y="1287302"/>
            <a:ext cx="4770531" cy="299894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044440" y="310134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?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?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?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2298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2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95627" y="2371277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3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76587" y="1578232"/>
            <a:ext cx="616478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1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98998" y="1578232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Hãy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cùng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mình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điền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chỗ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trống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nhé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7" grpId="0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:\AAA-PDF-SGK\B5-LT-1.png"/>
          <p:cNvPicPr>
            <a:picLocks noChangeAspect="1" noChangeArrowheads="1"/>
          </p:cNvPicPr>
          <p:nvPr/>
        </p:nvPicPr>
        <p:blipFill>
          <a:blip r:embed="rId3" cstate="print"/>
          <a:srcRect l="62574" t="19090" r="15948" b="70906"/>
          <a:stretch>
            <a:fillRect/>
          </a:stretch>
        </p:blipFill>
        <p:spPr bwMode="auto">
          <a:xfrm>
            <a:off x="3307842" y="1289304"/>
            <a:ext cx="4772022" cy="2999232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5044440" y="310134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3060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4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01998" y="2409229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7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22987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3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98998" y="1578232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Hãy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cùng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mình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điền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chỗ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trống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nhé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35" y="682535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3" cstate="print"/>
          <a:srcRect l="24539" t="32726" r="53985" b="56361"/>
          <a:stretch>
            <a:fillRect/>
          </a:stretch>
        </p:blipFill>
        <p:spPr bwMode="auto">
          <a:xfrm>
            <a:off x="3273552" y="1152144"/>
            <a:ext cx="4773168" cy="327355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5044440" y="310134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3060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2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95627" y="2373420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8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22987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6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98998" y="1578232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Hãy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cùng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mình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điền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chỗ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trống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nhé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35" y="682535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9" grpId="0"/>
      <p:bldP spid="40" grpId="0" animBg="1"/>
      <p:bldP spid="41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3" cstate="print"/>
          <a:srcRect l="62574" t="32726" r="15950" b="56361"/>
          <a:stretch>
            <a:fillRect/>
          </a:stretch>
        </p:blipFill>
        <p:spPr bwMode="auto">
          <a:xfrm>
            <a:off x="3307842" y="1152144"/>
            <a:ext cx="4773168" cy="32735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44440" y="310134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298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5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1998" y="2373418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9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5320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4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98998" y="1578232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Hãy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cùng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mình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điền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chỗ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trống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nhé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35" y="682535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3" cstate="print"/>
          <a:srcRect l="24539" t="47270" r="53985" b="42725"/>
          <a:stretch>
            <a:fillRect/>
          </a:stretch>
        </p:blipFill>
        <p:spPr bwMode="auto">
          <a:xfrm>
            <a:off x="3273552" y="1277874"/>
            <a:ext cx="4771032" cy="29992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44440" y="310134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7300" y="308991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2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9940" y="228219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6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3490" y="148590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4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98998" y="1578232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Hãy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cùng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mình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điền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chỗ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trống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nhé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35" y="682535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3" cstate="print"/>
          <a:srcRect l="62574" t="47270" r="15950" b="42725"/>
          <a:stretch>
            <a:fillRect/>
          </a:stretch>
        </p:blipFill>
        <p:spPr bwMode="auto">
          <a:xfrm>
            <a:off x="3296412" y="1300734"/>
            <a:ext cx="4773168" cy="29958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44440" y="310134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7300" y="308991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2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9940" y="228219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5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3490" y="148590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3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98998" y="1578232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Hãy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cùng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mình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điền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chỗ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trống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nhé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35" y="682535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BC Song - Bài hát ABC Tiếng Việt [ Full ] - Giúp Bé Học Chữ Cái Qua Bài hát - VOI TV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B6CDBBCE-5C55-4928-801F-14EF3CFBD0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525"/>
            <a:ext cx="9147175" cy="51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2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7613</TotalTime>
  <Words>320</Words>
  <Application>Microsoft Office PowerPoint</Application>
  <PresentationFormat>Custom</PresentationFormat>
  <Paragraphs>132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Lato</vt:lpstr>
      <vt:lpstr>Calibri Light</vt:lpstr>
      <vt:lpstr>Lato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242</cp:revision>
  <dcterms:created xsi:type="dcterms:W3CDTF">2020-02-21T03:04:01Z</dcterms:created>
  <dcterms:modified xsi:type="dcterms:W3CDTF">2020-11-02T22:22:45Z</dcterms:modified>
</cp:coreProperties>
</file>