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11591" r:id="rId2"/>
    <p:sldId id="11593" r:id="rId3"/>
    <p:sldId id="257" r:id="rId4"/>
    <p:sldId id="256" r:id="rId5"/>
    <p:sldId id="258" r:id="rId6"/>
    <p:sldId id="267" r:id="rId7"/>
    <p:sldId id="268" r:id="rId8"/>
    <p:sldId id="275" r:id="rId9"/>
    <p:sldId id="269" r:id="rId10"/>
    <p:sldId id="274" r:id="rId11"/>
    <p:sldId id="264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Arial-SGK-TV" pitchFamily="2" charset="0"/>
      <p:regular r:id="rId15"/>
      <p:bold r:id="rId16"/>
      <p:italic r:id="rId17"/>
    </p:embeddedFont>
    <p:embeddedFont>
      <p:font typeface="Britannic Bold" panose="020B0903060703020204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2B4FD2"/>
    <a:srgbClr val="C45A12"/>
    <a:srgbClr val="FF9900"/>
    <a:srgbClr val="FF6600"/>
    <a:srgbClr val="993366"/>
    <a:srgbClr val="A54C0F"/>
    <a:srgbClr val="2D2A2F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3D089-2A69-4758-B423-EC9B613EDC84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55CF6-714D-414E-93A9-304F22F6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01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272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236F-037A-4A51-8F9B-DF12F2EEFDF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792116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microsoft.com/office/2007/relationships/media" Target="../media/media3.wav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17" Type="http://schemas.openxmlformats.org/officeDocument/2006/relationships/image" Target="../media/image9.gif"/><Relationship Id="rId2" Type="http://schemas.microsoft.com/office/2007/relationships/media" Target="../media/media2.wav"/><Relationship Id="rId16" Type="http://schemas.openxmlformats.org/officeDocument/2006/relationships/slide" Target="slide10.xml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7.gif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15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03B0BD99-1334-4489-A73D-33BA70E6E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r="3787"/>
          <a:stretch/>
        </p:blipFill>
        <p:spPr>
          <a:xfrm>
            <a:off x="-70447" y="0"/>
            <a:ext cx="12262448" cy="71878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7" y="1220755"/>
            <a:ext cx="8160907" cy="4800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A11EDD-36EC-46AD-BD98-95850420D19D}"/>
              </a:ext>
            </a:extLst>
          </p:cNvPr>
          <p:cNvSpPr txBox="1"/>
          <p:nvPr/>
        </p:nvSpPr>
        <p:spPr>
          <a:xfrm>
            <a:off x="2160967" y="2479958"/>
            <a:ext cx="7083118" cy="280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5867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Toán</a:t>
            </a:r>
            <a:endParaRPr lang="en-US" sz="5867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5867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867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5: So </a:t>
            </a:r>
            <a:r>
              <a:rPr lang="vi-VN" sz="5867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sánh</a:t>
            </a:r>
            <a:r>
              <a:rPr lang="vi-VN" sz="5867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867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số</a:t>
            </a:r>
            <a:endParaRPr lang="en-US" sz="5867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5867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5867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867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4)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45E5A3EB-B4D3-44D9-9847-15523ADF2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4085" y="1495541"/>
            <a:ext cx="2598904" cy="483141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D603715-98D4-4BB5-BAF8-DBB8B8E70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397615" y="125698"/>
            <a:ext cx="1585454" cy="1773205"/>
          </a:xfrm>
          <a:prstGeom prst="rect">
            <a:avLst/>
          </a:prstGeom>
        </p:spPr>
      </p:pic>
      <p:pic>
        <p:nvPicPr>
          <p:cNvPr id="7" name="图片 28">
            <a:extLst>
              <a:ext uri="{FF2B5EF4-FFF2-40B4-BE49-F238E27FC236}">
                <a16:creationId xmlns:a16="http://schemas.microsoft.com/office/drawing/2014/main" id="{D32F439F-7CCA-49E0-81AC-DE2B794FE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0" y="5645050"/>
            <a:ext cx="11493979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1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52558" t="52542" r="22030" b="20054"/>
          <a:stretch/>
        </p:blipFill>
        <p:spPr bwMode="auto">
          <a:xfrm>
            <a:off x="0" y="1607127"/>
            <a:ext cx="12192000" cy="5250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92119" y="5167335"/>
            <a:ext cx="766618" cy="526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7527" y="5167334"/>
            <a:ext cx="766618" cy="526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16454" y="5167333"/>
            <a:ext cx="766618" cy="526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61945" y="5167332"/>
            <a:ext cx="766618" cy="526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92119" y="5957044"/>
            <a:ext cx="766618" cy="526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561945" y="5928511"/>
            <a:ext cx="766618" cy="526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16454" y="5942777"/>
            <a:ext cx="766618" cy="526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17950" y="5957043"/>
            <a:ext cx="766618" cy="5264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29525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9BEB8DE-7402-49BA-B29B-3135432C05FD}"/>
              </a:ext>
            </a:extLst>
          </p:cNvPr>
          <p:cNvSpPr txBox="1"/>
          <p:nvPr/>
        </p:nvSpPr>
        <p:spPr>
          <a:xfrm>
            <a:off x="3353204" y="2052327"/>
            <a:ext cx="650438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867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Tạm</a:t>
            </a:r>
            <a:r>
              <a:rPr lang="en-US" sz="5867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5867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867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5867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5867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5867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5867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" y="0"/>
            <a:ext cx="12314388" cy="69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76050"/>
      </p:ext>
    </p:extLst>
  </p:cSld>
  <p:clrMapOvr>
    <a:masterClrMapping/>
  </p:clrMapOvr>
  <p:transition spd="slow" advClick="0" advTm="2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455246" y="3594813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529469" y="3589533"/>
            <a:ext cx="26741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</a:rPr>
              <a:t>Bắt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</a:rPr>
              <a:t>đầu</a:t>
            </a:r>
            <a:endParaRPr lang="en-US" sz="4800" b="1" dirty="0">
              <a:ln w="12700" cmpd="sng">
                <a:noFill/>
                <a:prstDash val="solid"/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2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4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603746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4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999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999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999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999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9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6"/>
          <a:srcRect l="36324" t="46940" r="46129" b="32301"/>
          <a:stretch/>
        </p:blipFill>
        <p:spPr bwMode="auto">
          <a:xfrm>
            <a:off x="3645160" y="1145309"/>
            <a:ext cx="4732222" cy="3148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45160" y="101600"/>
            <a:ext cx="4667567" cy="94210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&gt;, &lt;, = ?</a:t>
            </a:r>
          </a:p>
        </p:txBody>
      </p:sp>
      <p:sp>
        <p:nvSpPr>
          <p:cNvPr id="10" name="Oval 9"/>
          <p:cNvSpPr/>
          <p:nvPr/>
        </p:nvSpPr>
        <p:spPr>
          <a:xfrm>
            <a:off x="5437972" y="3202887"/>
            <a:ext cx="916646" cy="9257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5160" y="101600"/>
            <a:ext cx="4667567" cy="94210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&gt;, &lt;, = ?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6"/>
          <a:srcRect l="13493" t="56525" r="74948" b="29106"/>
          <a:stretch/>
        </p:blipFill>
        <p:spPr bwMode="auto">
          <a:xfrm>
            <a:off x="3615271" y="1228436"/>
            <a:ext cx="4727344" cy="3307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5498651" y="3322960"/>
            <a:ext cx="939093" cy="95347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45160" y="101600"/>
            <a:ext cx="4667567" cy="94210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&gt;, &lt;, = ?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6"/>
          <a:srcRect l="29683" t="56325" r="58870" b="29306"/>
          <a:stretch/>
        </p:blipFill>
        <p:spPr bwMode="auto">
          <a:xfrm>
            <a:off x="3645160" y="1211723"/>
            <a:ext cx="4667567" cy="3351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5495636" y="3408218"/>
            <a:ext cx="905164" cy="92363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2061" t="55943" r="52618" b="16653"/>
          <a:stretch/>
        </p:blipFill>
        <p:spPr bwMode="auto">
          <a:xfrm>
            <a:off x="0" y="1690692"/>
            <a:ext cx="12192000" cy="4941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1699490" y="1810326"/>
            <a:ext cx="1062183" cy="701965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6" name="Oval 5"/>
          <p:cNvSpPr/>
          <p:nvPr/>
        </p:nvSpPr>
        <p:spPr>
          <a:xfrm>
            <a:off x="10626436" y="2830945"/>
            <a:ext cx="1039091" cy="7579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8414326" y="1921162"/>
            <a:ext cx="1016001" cy="73891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327890" y="3016255"/>
            <a:ext cx="1020619" cy="646545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238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6"/>
          <a:srcRect l="54949" t="27559" r="8991" b="35291"/>
          <a:stretch/>
        </p:blipFill>
        <p:spPr bwMode="auto">
          <a:xfrm>
            <a:off x="4581236" y="160886"/>
            <a:ext cx="5883564" cy="3228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Callout 5"/>
          <p:cNvSpPr/>
          <p:nvPr/>
        </p:nvSpPr>
        <p:spPr>
          <a:xfrm rot="20765826">
            <a:off x="72420" y="382729"/>
            <a:ext cx="4441967" cy="2087418"/>
          </a:xfrm>
          <a:prstGeom prst="wedgeEllipseCallou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Tàu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chở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thùng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7319817" y="160886"/>
            <a:ext cx="3043383" cy="16492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</TotalTime>
  <Words>87</Words>
  <Application>Microsoft Office PowerPoint</Application>
  <PresentationFormat>Widescreen</PresentationFormat>
  <Paragraphs>38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Tahoma</vt:lpstr>
      <vt:lpstr>Arial-SGK-TV</vt:lpstr>
      <vt:lpstr>等线</vt:lpstr>
      <vt:lpstr>Calibri Light</vt:lpstr>
      <vt:lpstr>UTM Avo</vt:lpstr>
      <vt:lpstr>Champion Script</vt:lpstr>
      <vt:lpstr>Calibri</vt:lpstr>
      <vt:lpstr>Arial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Số?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121</cp:revision>
  <dcterms:created xsi:type="dcterms:W3CDTF">2018-01-17T20:15:41Z</dcterms:created>
  <dcterms:modified xsi:type="dcterms:W3CDTF">2023-10-03T00:42:36Z</dcterms:modified>
</cp:coreProperties>
</file>