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67" r:id="rId3"/>
    <p:sldId id="268" r:id="rId4"/>
    <p:sldId id="269" r:id="rId5"/>
    <p:sldId id="270" r:id="rId6"/>
    <p:sldId id="258" r:id="rId7"/>
    <p:sldId id="259" r:id="rId8"/>
    <p:sldId id="272" r:id="rId9"/>
    <p:sldId id="260" r:id="rId10"/>
    <p:sldId id="261" r:id="rId11"/>
    <p:sldId id="262" r:id="rId12"/>
    <p:sldId id="271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F798-9DFF-4E3A-A8D2-A78C78DC6B9D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B672A-C396-4BEB-AFDC-101B16BA10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6096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F798-9DFF-4E3A-A8D2-A78C78DC6B9D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B672A-C396-4BEB-AFDC-101B16BA10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6336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F798-9DFF-4E3A-A8D2-A78C78DC6B9D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B672A-C396-4BEB-AFDC-101B16BA10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939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F798-9DFF-4E3A-A8D2-A78C78DC6B9D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B672A-C396-4BEB-AFDC-101B16BA10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884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F798-9DFF-4E3A-A8D2-A78C78DC6B9D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B672A-C396-4BEB-AFDC-101B16BA10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900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F798-9DFF-4E3A-A8D2-A78C78DC6B9D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B672A-C396-4BEB-AFDC-101B16BA10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245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F798-9DFF-4E3A-A8D2-A78C78DC6B9D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B672A-C396-4BEB-AFDC-101B16BA10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274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F798-9DFF-4E3A-A8D2-A78C78DC6B9D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B672A-C396-4BEB-AFDC-101B16BA10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598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F798-9DFF-4E3A-A8D2-A78C78DC6B9D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B672A-C396-4BEB-AFDC-101B16BA10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281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F798-9DFF-4E3A-A8D2-A78C78DC6B9D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B672A-C396-4BEB-AFDC-101B16BA10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310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F798-9DFF-4E3A-A8D2-A78C78DC6B9D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B672A-C396-4BEB-AFDC-101B16BA10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621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9AF798-9DFF-4E3A-A8D2-A78C78DC6B9D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0B672A-C396-4BEB-AFDC-101B16BA10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824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2.jpg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slide" Target="slide9.xml"/><Relationship Id="rId10" Type="http://schemas.openxmlformats.org/officeDocument/2006/relationships/slide" Target="slide3.xml"/><Relationship Id="rId4" Type="http://schemas.openxmlformats.org/officeDocument/2006/relationships/image" Target="../media/image3.png"/><Relationship Id="rId9" Type="http://schemas.openxmlformats.org/officeDocument/2006/relationships/slide" Target="slide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image" Target="../media/image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41120" y="2377439"/>
            <a:ext cx="9144000" cy="1058573"/>
          </a:xfrm>
        </p:spPr>
        <p:txBody>
          <a:bodyPr>
            <a:normAutofit/>
          </a:bodyPr>
          <a:lstStyle/>
          <a:p>
            <a:r>
              <a:rPr lang="en-US" sz="6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</p:txBody>
      </p:sp>
      <p:sp>
        <p:nvSpPr>
          <p:cNvPr id="5" name="Rectangle 4"/>
          <p:cNvSpPr/>
          <p:nvPr/>
        </p:nvSpPr>
        <p:spPr>
          <a:xfrm>
            <a:off x="125854" y="3704287"/>
            <a:ext cx="1196641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6: LUYỆN TẬP CHUNG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68389" y="5172891"/>
            <a:ext cx="25472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(tiết 2)</a:t>
            </a:r>
          </a:p>
        </p:txBody>
      </p:sp>
    </p:spTree>
    <p:extLst>
      <p:ext uri="{BB962C8B-B14F-4D97-AF65-F5344CB8AC3E}">
        <p14:creationId xmlns:p14="http://schemas.microsoft.com/office/powerpoint/2010/main" val="18115445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1897" y="144696"/>
            <a:ext cx="110250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1897" y="1240971"/>
            <a:ext cx="83079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Cốc nào có nhiều hạt sen nhất?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261" y="2337246"/>
            <a:ext cx="10268715" cy="35671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Rounded Rectangle 12"/>
          <p:cNvSpPr/>
          <p:nvPr/>
        </p:nvSpPr>
        <p:spPr>
          <a:xfrm>
            <a:off x="9819955" y="5265565"/>
            <a:ext cx="656456" cy="61272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843777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1897" y="144696"/>
            <a:ext cx="110250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1897" y="1240971"/>
            <a:ext cx="83079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Cốc nào có ít hạt sen nhất?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262" y="2302800"/>
            <a:ext cx="10197538" cy="349034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4099430" y="5180425"/>
            <a:ext cx="656456" cy="61272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60422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514217" cy="7623659"/>
          </a:xfrm>
        </p:spPr>
      </p:pic>
    </p:spTree>
    <p:extLst>
      <p:ext uri="{BB962C8B-B14F-4D97-AF65-F5344CB8AC3E}">
        <p14:creationId xmlns:p14="http://schemas.microsoft.com/office/powerpoint/2010/main" val="17724638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1524000" y="5334000"/>
            <a:ext cx="9144000" cy="1524000"/>
          </a:xfrm>
          <a:custGeom>
            <a:avLst/>
            <a:gdLst>
              <a:gd name="connsiteX0" fmla="*/ 0 w 9144000"/>
              <a:gd name="connsiteY0" fmla="*/ 0 h 1600200"/>
              <a:gd name="connsiteX1" fmla="*/ 9144000 w 9144000"/>
              <a:gd name="connsiteY1" fmla="*/ 0 h 1600200"/>
              <a:gd name="connsiteX2" fmla="*/ 9144000 w 9144000"/>
              <a:gd name="connsiteY2" fmla="*/ 1600200 h 1600200"/>
              <a:gd name="connsiteX3" fmla="*/ 0 w 9144000"/>
              <a:gd name="connsiteY3" fmla="*/ 1600200 h 1600200"/>
              <a:gd name="connsiteX4" fmla="*/ 0 w 9144000"/>
              <a:gd name="connsiteY4" fmla="*/ 0 h 1600200"/>
              <a:gd name="connsiteX0" fmla="*/ 0 w 9144000"/>
              <a:gd name="connsiteY0" fmla="*/ 292608 h 1892808"/>
              <a:gd name="connsiteX1" fmla="*/ 2606040 w 9144000"/>
              <a:gd name="connsiteY1" fmla="*/ 0 h 1892808"/>
              <a:gd name="connsiteX2" fmla="*/ 9144000 w 9144000"/>
              <a:gd name="connsiteY2" fmla="*/ 292608 h 1892808"/>
              <a:gd name="connsiteX3" fmla="*/ 9144000 w 9144000"/>
              <a:gd name="connsiteY3" fmla="*/ 1892808 h 1892808"/>
              <a:gd name="connsiteX4" fmla="*/ 0 w 9144000"/>
              <a:gd name="connsiteY4" fmla="*/ 1892808 h 1892808"/>
              <a:gd name="connsiteX5" fmla="*/ 0 w 9144000"/>
              <a:gd name="connsiteY5" fmla="*/ 292608 h 1892808"/>
              <a:gd name="connsiteX0" fmla="*/ 0 w 9144000"/>
              <a:gd name="connsiteY0" fmla="*/ 292608 h 1892808"/>
              <a:gd name="connsiteX1" fmla="*/ 2606040 w 9144000"/>
              <a:gd name="connsiteY1" fmla="*/ 0 h 1892808"/>
              <a:gd name="connsiteX2" fmla="*/ 6419088 w 9144000"/>
              <a:gd name="connsiteY2" fmla="*/ 457200 h 1892808"/>
              <a:gd name="connsiteX3" fmla="*/ 9144000 w 9144000"/>
              <a:gd name="connsiteY3" fmla="*/ 292608 h 1892808"/>
              <a:gd name="connsiteX4" fmla="*/ 9144000 w 9144000"/>
              <a:gd name="connsiteY4" fmla="*/ 1892808 h 1892808"/>
              <a:gd name="connsiteX5" fmla="*/ 0 w 9144000"/>
              <a:gd name="connsiteY5" fmla="*/ 1892808 h 1892808"/>
              <a:gd name="connsiteX6" fmla="*/ 0 w 9144000"/>
              <a:gd name="connsiteY6" fmla="*/ 292608 h 1892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1892808">
                <a:moveTo>
                  <a:pt x="0" y="292608"/>
                </a:moveTo>
                <a:cubicBezTo>
                  <a:pt x="847344" y="292608"/>
                  <a:pt x="1758696" y="0"/>
                  <a:pt x="2606040" y="0"/>
                </a:cubicBezTo>
                <a:cubicBezTo>
                  <a:pt x="3886200" y="51816"/>
                  <a:pt x="5138928" y="405384"/>
                  <a:pt x="6419088" y="457200"/>
                </a:cubicBezTo>
                <a:lnTo>
                  <a:pt x="9144000" y="292608"/>
                </a:lnTo>
                <a:lnTo>
                  <a:pt x="9144000" y="1892808"/>
                </a:lnTo>
                <a:lnTo>
                  <a:pt x="0" y="1892808"/>
                </a:lnTo>
                <a:lnTo>
                  <a:pt x="0" y="292608"/>
                </a:lnTo>
                <a:close/>
              </a:path>
            </a:pathLst>
          </a:custGeom>
          <a:solidFill>
            <a:srgbClr val="0066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Arial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309753"/>
            <a:ext cx="5722168" cy="5867400"/>
          </a:xfrm>
          <a:prstGeom prst="rect">
            <a:avLst/>
          </a:prstGeom>
        </p:spPr>
      </p:pic>
      <p:pic>
        <p:nvPicPr>
          <p:cNvPr id="24" name="Picture 2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4468368"/>
            <a:ext cx="2286000" cy="228600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96155" y="4919008"/>
            <a:ext cx="9209975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SVN-Cookies" panose="02040603050506020204" pitchFamily="18" charset="0"/>
              </a:rPr>
              <a:t>ÔN BÀI CŨ</a:t>
            </a:r>
            <a:endParaRPr lang="en-US" sz="60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SVN-Cookies" panose="02040603050506020204" pitchFamily="18" charset="0"/>
            </a:endParaRPr>
          </a:p>
          <a:p>
            <a:pPr algn="ctr"/>
            <a:r>
              <a:rPr lang="en-US" sz="60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SVN-Cookies" panose="02040603050506020204" pitchFamily="18" charset="0"/>
              </a:rPr>
              <a:t>TRÒ CHƠI HÁI TÁO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4353050" y="2737836"/>
            <a:ext cx="1066800" cy="1066800"/>
            <a:chOff x="7467600" y="457200"/>
            <a:chExt cx="1066800" cy="1066800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7600" y="457200"/>
              <a:ext cx="1066800" cy="1066800"/>
            </a:xfrm>
            <a:prstGeom prst="rect">
              <a:avLst/>
            </a:prstGeom>
          </p:spPr>
        </p:pic>
        <p:sp>
          <p:nvSpPr>
            <p:cNvPr id="41" name="Rectangle 40"/>
            <p:cNvSpPr/>
            <p:nvPr/>
          </p:nvSpPr>
          <p:spPr>
            <a:xfrm>
              <a:off x="7766000" y="685800"/>
              <a:ext cx="470000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4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FF00"/>
                  </a:solidFill>
                </a:rPr>
                <a:t>1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772396" y="1809891"/>
            <a:ext cx="1066800" cy="1066800"/>
            <a:chOff x="7522973" y="1633041"/>
            <a:chExt cx="1066800" cy="1066800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2973" y="1633041"/>
              <a:ext cx="1066800" cy="1066800"/>
            </a:xfrm>
            <a:prstGeom prst="rect">
              <a:avLst/>
            </a:prstGeom>
          </p:spPr>
        </p:pic>
        <p:sp>
          <p:nvSpPr>
            <p:cNvPr id="43" name="Rectangle 42"/>
            <p:cNvSpPr/>
            <p:nvPr/>
          </p:nvSpPr>
          <p:spPr>
            <a:xfrm>
              <a:off x="7821373" y="1861641"/>
              <a:ext cx="470000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4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FF00"/>
                  </a:solidFill>
                </a:rPr>
                <a:t>2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594028" y="2492124"/>
            <a:ext cx="1066800" cy="1066800"/>
            <a:chOff x="7377741" y="4267200"/>
            <a:chExt cx="1066800" cy="1066800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7741" y="4267200"/>
              <a:ext cx="1066800" cy="1066800"/>
            </a:xfrm>
            <a:prstGeom prst="rect">
              <a:avLst/>
            </a:prstGeom>
          </p:spPr>
        </p:pic>
        <p:sp>
          <p:nvSpPr>
            <p:cNvPr id="47" name="Rectangle 46"/>
            <p:cNvSpPr/>
            <p:nvPr/>
          </p:nvSpPr>
          <p:spPr>
            <a:xfrm>
              <a:off x="7676141" y="4495800"/>
              <a:ext cx="470000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4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FF00"/>
                  </a:solidFill>
                </a:rPr>
                <a:t>3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774678" y="1812226"/>
            <a:ext cx="1066800" cy="1066800"/>
            <a:chOff x="436373" y="1633041"/>
            <a:chExt cx="1066800" cy="1066800"/>
          </a:xfrm>
        </p:grpSpPr>
        <p:pic>
          <p:nvPicPr>
            <p:cNvPr id="27" name="Picture 26">
              <a:hlinkClick r:id="rId8" action="ppaction://hlinksldjump"/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373" y="1633041"/>
              <a:ext cx="1066800" cy="1066800"/>
            </a:xfrm>
            <a:prstGeom prst="rect">
              <a:avLst/>
            </a:prstGeom>
          </p:spPr>
        </p:pic>
        <p:sp>
          <p:nvSpPr>
            <p:cNvPr id="28" name="Rectangle 27"/>
            <p:cNvSpPr/>
            <p:nvPr/>
          </p:nvSpPr>
          <p:spPr>
            <a:xfrm>
              <a:off x="734773" y="1861641"/>
              <a:ext cx="470000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4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FF00"/>
                  </a:solidFill>
                </a:rPr>
                <a:t>2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7594051" y="2482053"/>
            <a:ext cx="1066800" cy="1066800"/>
            <a:chOff x="1001065" y="5331358"/>
            <a:chExt cx="1066800" cy="1066800"/>
          </a:xfrm>
        </p:grpSpPr>
        <p:pic>
          <p:nvPicPr>
            <p:cNvPr id="36" name="Picture 35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1065" y="5331358"/>
              <a:ext cx="1066800" cy="1066800"/>
            </a:xfrm>
            <a:prstGeom prst="rect">
              <a:avLst/>
            </a:prstGeom>
          </p:spPr>
        </p:pic>
        <p:sp>
          <p:nvSpPr>
            <p:cNvPr id="37" name="Rectangle 36"/>
            <p:cNvSpPr/>
            <p:nvPr/>
          </p:nvSpPr>
          <p:spPr>
            <a:xfrm>
              <a:off x="1313462" y="5548797"/>
              <a:ext cx="470000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4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FF00"/>
                  </a:solidFill>
                </a:rPr>
                <a:t>3</a:t>
              </a: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4331512" y="2760618"/>
            <a:ext cx="1066800" cy="1066800"/>
            <a:chOff x="393700" y="309753"/>
            <a:chExt cx="1066800" cy="1066800"/>
          </a:xfrm>
        </p:grpSpPr>
        <p:pic>
          <p:nvPicPr>
            <p:cNvPr id="69" name="Picture 68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00" y="309753"/>
              <a:ext cx="1066800" cy="1066800"/>
            </a:xfrm>
            <a:prstGeom prst="rect">
              <a:avLst/>
            </a:prstGeom>
          </p:spPr>
        </p:pic>
        <p:sp>
          <p:nvSpPr>
            <p:cNvPr id="63" name="Rectangle 62"/>
            <p:cNvSpPr/>
            <p:nvPr/>
          </p:nvSpPr>
          <p:spPr>
            <a:xfrm>
              <a:off x="700227" y="602159"/>
              <a:ext cx="470000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4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FF00"/>
                  </a:solidFill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33221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05000" y="381000"/>
            <a:ext cx="48768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err="1">
                <a:solidFill>
                  <a:srgbClr val="FF0000"/>
                </a:solidFill>
                <a:latin typeface="SVN-The Voice Light" panose="02040603050506020204" pitchFamily="18" charset="0"/>
                <a:cs typeface="Times New Roman" panose="02020603050405020304" pitchFamily="18" charset="0"/>
              </a:rPr>
              <a:t>Quả</a:t>
            </a:r>
            <a:r>
              <a:rPr lang="en-US" sz="4500" b="1" dirty="0">
                <a:solidFill>
                  <a:srgbClr val="FF0000"/>
                </a:solidFill>
                <a:latin typeface="SVN-The Voice Light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SVN-The Voice Light" panose="02040603050506020204" pitchFamily="18" charset="0"/>
                <a:cs typeface="Times New Roman" panose="02020603050405020304" pitchFamily="18" charset="0"/>
              </a:rPr>
              <a:t>táo</a:t>
            </a:r>
            <a:r>
              <a:rPr lang="en-US" sz="4500" b="1" dirty="0">
                <a:solidFill>
                  <a:srgbClr val="FF0000"/>
                </a:solidFill>
                <a:latin typeface="SVN-The Voice Light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SVN-The Voice Light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4500" b="1" dirty="0">
                <a:solidFill>
                  <a:srgbClr val="FF0000"/>
                </a:solidFill>
                <a:latin typeface="SVN-The Voice Light" panose="02040603050506020204" pitchFamily="18" charset="0"/>
                <a:cs typeface="Times New Roman" panose="02020603050405020304" pitchFamily="18" charset="0"/>
              </a:rPr>
              <a:t> 1:</a:t>
            </a:r>
          </a:p>
        </p:txBody>
      </p:sp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600" y="5638800"/>
            <a:ext cx="1066800" cy="1066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84048" y="1980641"/>
            <a:ext cx="774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Đọc</a:t>
            </a:r>
            <a:r>
              <a:rPr lang="en-US" sz="4000" b="1" dirty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số</a:t>
            </a:r>
            <a:r>
              <a:rPr lang="en-US" sz="4000" b="1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: 5</a:t>
            </a:r>
            <a:r>
              <a:rPr lang="en-US" sz="4000" b="1" dirty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86200" y="2846270"/>
            <a:ext cx="64770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500" b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5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5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500" b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năm.</a:t>
            </a:r>
            <a:endParaRPr lang="en-US" sz="3500" b="1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ight Arrow 7"/>
          <p:cNvSpPr/>
          <p:nvPr/>
        </p:nvSpPr>
        <p:spPr bwMode="auto">
          <a:xfrm>
            <a:off x="2844800" y="2973845"/>
            <a:ext cx="838200" cy="457200"/>
          </a:xfrm>
          <a:prstGeom prst="rightArrow">
            <a:avLst/>
          </a:prstGeom>
          <a:solidFill>
            <a:srgbClr val="FF00FF"/>
          </a:solidFill>
          <a:ln w="9525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00FF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1268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05000" y="152400"/>
            <a:ext cx="4267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err="1">
                <a:solidFill>
                  <a:srgbClr val="FF0000"/>
                </a:solidFill>
                <a:latin typeface="SVN-The Voice Light" panose="02040603050506020204" pitchFamily="18" charset="0"/>
                <a:cs typeface="Times New Roman" panose="02020603050405020304" pitchFamily="18" charset="0"/>
              </a:rPr>
              <a:t>Quả</a:t>
            </a:r>
            <a:r>
              <a:rPr lang="en-US" sz="4500" b="1" dirty="0">
                <a:solidFill>
                  <a:srgbClr val="FF0000"/>
                </a:solidFill>
                <a:latin typeface="SVN-The Voice Light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SVN-The Voice Light" panose="02040603050506020204" pitchFamily="18" charset="0"/>
                <a:cs typeface="Times New Roman" panose="02020603050405020304" pitchFamily="18" charset="0"/>
              </a:rPr>
              <a:t>táo</a:t>
            </a:r>
            <a:r>
              <a:rPr lang="en-US" sz="4500" b="1" dirty="0">
                <a:solidFill>
                  <a:srgbClr val="FF0000"/>
                </a:solidFill>
                <a:latin typeface="SVN-The Voice Light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SVN-The Voice Light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4500" b="1" dirty="0">
                <a:solidFill>
                  <a:srgbClr val="FF0000"/>
                </a:solidFill>
                <a:latin typeface="SVN-The Voice Light" panose="02040603050506020204" pitchFamily="18" charset="0"/>
                <a:cs typeface="Times New Roman" panose="02020603050405020304" pitchFamily="18" charset="0"/>
              </a:rPr>
              <a:t> 2:</a:t>
            </a:r>
          </a:p>
        </p:txBody>
      </p:sp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600" y="5638800"/>
            <a:ext cx="1066800" cy="1066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70000" y="1175876"/>
            <a:ext cx="601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Chọn câu trả lời đúng:</a:t>
            </a:r>
            <a:endParaRPr lang="en-US" sz="4000" b="1" dirty="0">
              <a:solidFill>
                <a:srgbClr val="00206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47800" y="2202090"/>
            <a:ext cx="47244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Có 2 con gấu bông.</a:t>
            </a:r>
            <a:endParaRPr lang="en-US" sz="3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47799" y="2992770"/>
            <a:ext cx="493993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Có 5 con gấu bông.</a:t>
            </a:r>
            <a:endParaRPr lang="en-US" sz="3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47800" y="3726090"/>
            <a:ext cx="493993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Có 3 con gấu bông.</a:t>
            </a:r>
            <a:endParaRPr lang="en-US" sz="3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1371600" y="3869798"/>
            <a:ext cx="533400" cy="5334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Arial" charset="0"/>
              <a:cs typeface="Arial" charset="0"/>
            </a:endParaRPr>
          </a:p>
        </p:txBody>
      </p:sp>
      <p:pic>
        <p:nvPicPr>
          <p:cNvPr id="1028" name="Picture 4" descr="Gấu bông Line friends cosplay đeo túi – The Gom Hous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9800" y="0"/>
            <a:ext cx="4826000" cy="4826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310374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52600" y="485521"/>
            <a:ext cx="490270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err="1">
                <a:solidFill>
                  <a:srgbClr val="FF0000"/>
                </a:solidFill>
                <a:latin typeface="SVN-The Voice Light" panose="02040603050506020204" pitchFamily="18" charset="0"/>
                <a:cs typeface="Times New Roman" panose="02020603050405020304" pitchFamily="18" charset="0"/>
              </a:rPr>
              <a:t>Quả</a:t>
            </a:r>
            <a:r>
              <a:rPr lang="en-US" sz="4500" b="1" dirty="0">
                <a:solidFill>
                  <a:srgbClr val="FF0000"/>
                </a:solidFill>
                <a:latin typeface="SVN-The Voice Light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SVN-The Voice Light" panose="02040603050506020204" pitchFamily="18" charset="0"/>
                <a:cs typeface="Times New Roman" panose="02020603050405020304" pitchFamily="18" charset="0"/>
              </a:rPr>
              <a:t>táo</a:t>
            </a:r>
            <a:r>
              <a:rPr lang="en-US" sz="4500" b="1" dirty="0">
                <a:solidFill>
                  <a:srgbClr val="FF0000"/>
                </a:solidFill>
                <a:latin typeface="SVN-The Voice Light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SVN-The Voice Light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4500" b="1" dirty="0">
                <a:solidFill>
                  <a:srgbClr val="FF0000"/>
                </a:solidFill>
                <a:latin typeface="SVN-The Voice Light" panose="02040603050506020204" pitchFamily="18" charset="0"/>
                <a:cs typeface="Times New Roman" panose="02020603050405020304" pitchFamily="18" charset="0"/>
              </a:rPr>
              <a:t> 3: </a:t>
            </a:r>
          </a:p>
        </p:txBody>
      </p:sp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600" y="5638800"/>
            <a:ext cx="1066800" cy="1066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15474" y="1769916"/>
            <a:ext cx="601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Số?</a:t>
            </a:r>
            <a:endParaRPr lang="en-US" sz="4000" b="1" dirty="0">
              <a:solidFill>
                <a:srgbClr val="00206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140117" y="2991818"/>
            <a:ext cx="900091" cy="91992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7545088" y="3028211"/>
            <a:ext cx="900091" cy="91992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" name="Right Arrow 1"/>
          <p:cNvSpPr/>
          <p:nvPr/>
        </p:nvSpPr>
        <p:spPr>
          <a:xfrm>
            <a:off x="4107203" y="3238363"/>
            <a:ext cx="478869" cy="397936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/>
          <p:cNvSpPr/>
          <p:nvPr/>
        </p:nvSpPr>
        <p:spPr>
          <a:xfrm>
            <a:off x="5602868" y="3238363"/>
            <a:ext cx="478869" cy="397936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Arrow 24"/>
          <p:cNvSpPr/>
          <p:nvPr/>
        </p:nvSpPr>
        <p:spPr>
          <a:xfrm>
            <a:off x="7063800" y="3261282"/>
            <a:ext cx="478869" cy="397936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Arrow 25"/>
          <p:cNvSpPr/>
          <p:nvPr/>
        </p:nvSpPr>
        <p:spPr>
          <a:xfrm>
            <a:off x="8509755" y="3238363"/>
            <a:ext cx="478869" cy="397936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/>
          <p:cNvSpPr/>
          <p:nvPr/>
        </p:nvSpPr>
        <p:spPr>
          <a:xfrm>
            <a:off x="4653067" y="3018173"/>
            <a:ext cx="900091" cy="919929"/>
          </a:xfrm>
          <a:prstGeom prst="roundRect">
            <a:avLst/>
          </a:prstGeom>
          <a:solidFill>
            <a:schemeClr val="accent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9005909" y="3018174"/>
            <a:ext cx="900091" cy="919929"/>
          </a:xfrm>
          <a:prstGeom prst="roundRect">
            <a:avLst/>
          </a:prstGeom>
          <a:solidFill>
            <a:schemeClr val="accent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6127957" y="3028211"/>
            <a:ext cx="900091" cy="919929"/>
          </a:xfrm>
          <a:prstGeom prst="roundRect">
            <a:avLst/>
          </a:prstGeom>
          <a:solidFill>
            <a:schemeClr val="accent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9006990" y="3024601"/>
            <a:ext cx="900091" cy="919929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4659246" y="3015147"/>
            <a:ext cx="900091" cy="919929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6126828" y="3028210"/>
            <a:ext cx="900091" cy="919929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540356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0" grpId="0" animBg="1"/>
      <p:bldP spid="2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1897" y="144696"/>
            <a:ext cx="110250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Số?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434" y="1108176"/>
            <a:ext cx="4694603" cy="1283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1068" y="1108176"/>
            <a:ext cx="4425879" cy="1283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7433" y="2814714"/>
            <a:ext cx="4694603" cy="14506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01069" y="2868198"/>
            <a:ext cx="4392668" cy="13971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7433" y="4688395"/>
            <a:ext cx="4694603" cy="14373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01069" y="4688395"/>
            <a:ext cx="4392668" cy="14494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Rounded Rectangle 9"/>
          <p:cNvSpPr/>
          <p:nvPr/>
        </p:nvSpPr>
        <p:spPr>
          <a:xfrm>
            <a:off x="3798279" y="2868198"/>
            <a:ext cx="689315" cy="64872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9727811" y="4724385"/>
            <a:ext cx="689315" cy="64872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9727812" y="2868197"/>
            <a:ext cx="689315" cy="64872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9727812" y="1120576"/>
            <a:ext cx="689315" cy="64872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3806141" y="4776042"/>
            <a:ext cx="689315" cy="64872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300187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1897" y="144696"/>
            <a:ext cx="110250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 Số?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897" y="943714"/>
            <a:ext cx="8238095" cy="59142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r="78054"/>
          <a:stretch/>
        </p:blipFill>
        <p:spPr>
          <a:xfrm>
            <a:off x="9461148" y="852582"/>
            <a:ext cx="2492496" cy="10961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/>
          <a:srcRect l="29332" t="-1164" r="48683" b="-1"/>
          <a:stretch/>
        </p:blipFill>
        <p:spPr>
          <a:xfrm>
            <a:off x="9493384" y="2386745"/>
            <a:ext cx="2492496" cy="11069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/>
          <a:srcRect l="54752" r="22747"/>
          <a:stretch/>
        </p:blipFill>
        <p:spPr>
          <a:xfrm>
            <a:off x="9493384" y="3931737"/>
            <a:ext cx="2492496" cy="10691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/>
          <a:srcRect l="79828"/>
          <a:stretch/>
        </p:blipFill>
        <p:spPr>
          <a:xfrm>
            <a:off x="9461148" y="5438925"/>
            <a:ext cx="2492496" cy="11925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1" name="Rounded Rectangle 20"/>
          <p:cNvSpPr/>
          <p:nvPr/>
        </p:nvSpPr>
        <p:spPr>
          <a:xfrm>
            <a:off x="9566035" y="2656569"/>
            <a:ext cx="822956" cy="83710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9544934" y="4175303"/>
            <a:ext cx="822956" cy="83710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9566035" y="5794362"/>
            <a:ext cx="822956" cy="83710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9493384" y="1111577"/>
            <a:ext cx="822956" cy="83710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492221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1" grpId="0" animBg="1"/>
      <p:bldP spid="24" grpId="0" animBg="1"/>
      <p:bldP spid="25" grpId="0" animBg="1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HIẾC BỤNG ĐÓI - Tiên Cookie ft. Thanh Ngân (Official Lyric Video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17365" y="1442494"/>
            <a:ext cx="8993732" cy="5058860"/>
          </a:xfr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38200" y="134471"/>
            <a:ext cx="10515600" cy="12774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000" b="1" i="1">
                <a:ln/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 giãn</a:t>
            </a:r>
          </a:p>
        </p:txBody>
      </p:sp>
    </p:spTree>
    <p:extLst>
      <p:ext uri="{BB962C8B-B14F-4D97-AF65-F5344CB8AC3E}">
        <p14:creationId xmlns:p14="http://schemas.microsoft.com/office/powerpoint/2010/main" val="1103825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9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1897" y="144696"/>
            <a:ext cx="110250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3: Số?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077" y="1150363"/>
            <a:ext cx="4513386" cy="54475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3393" y="1150363"/>
            <a:ext cx="4265898" cy="54475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Rounded Rectangle 13"/>
          <p:cNvSpPr/>
          <p:nvPr/>
        </p:nvSpPr>
        <p:spPr>
          <a:xfrm>
            <a:off x="3157898" y="3214698"/>
            <a:ext cx="656456" cy="61272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416184" y="3926403"/>
            <a:ext cx="656456" cy="61272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3638526" y="5152355"/>
            <a:ext cx="656456" cy="61272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6872755" y="3567791"/>
            <a:ext cx="656456" cy="61272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6846629" y="4845995"/>
            <a:ext cx="656456" cy="61272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7956321" y="5152355"/>
            <a:ext cx="656456" cy="61272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903876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 animBg="1"/>
      <p:bldP spid="22" grpId="0" animBg="1"/>
      <p:bldP spid="23" grpId="0" animBg="1"/>
      <p:bldP spid="27" grpId="0" animBg="1"/>
      <p:bldP spid="28" grpId="0" animBg="1"/>
      <p:bldP spid="2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388</TotalTime>
  <Words>150</Words>
  <Application>Microsoft Office PowerPoint</Application>
  <PresentationFormat>Widescreen</PresentationFormat>
  <Paragraphs>54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Calibri</vt:lpstr>
      <vt:lpstr>Calibri Light</vt:lpstr>
      <vt:lpstr>HP001 4 hàng</vt:lpstr>
      <vt:lpstr>SVN-Cookies</vt:lpstr>
      <vt:lpstr>SVN-The Voice Light</vt:lpstr>
      <vt:lpstr>Times New Roman</vt:lpstr>
      <vt:lpstr>Office Theme</vt:lpstr>
      <vt:lpstr>TOÁN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TOÁN</dc:title>
  <dc:creator>Admin</dc:creator>
  <cp:lastModifiedBy>Administrator</cp:lastModifiedBy>
  <cp:revision>22</cp:revision>
  <dcterms:created xsi:type="dcterms:W3CDTF">2020-08-17T08:56:55Z</dcterms:created>
  <dcterms:modified xsi:type="dcterms:W3CDTF">2023-10-13T03:21:46Z</dcterms:modified>
</cp:coreProperties>
</file>