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8"/>
  </p:notesMasterIdLst>
  <p:sldIdLst>
    <p:sldId id="291" r:id="rId2"/>
    <p:sldId id="263" r:id="rId3"/>
    <p:sldId id="262" r:id="rId4"/>
    <p:sldId id="293" r:id="rId5"/>
    <p:sldId id="288" r:id="rId6"/>
    <p:sldId id="280" r:id="rId7"/>
    <p:sldId id="265" r:id="rId8"/>
    <p:sldId id="259" r:id="rId9"/>
    <p:sldId id="271" r:id="rId10"/>
    <p:sldId id="289" r:id="rId11"/>
    <p:sldId id="290" r:id="rId12"/>
    <p:sldId id="281" r:id="rId13"/>
    <p:sldId id="282" r:id="rId14"/>
    <p:sldId id="283" r:id="rId15"/>
    <p:sldId id="285" r:id="rId16"/>
    <p:sldId id="292" r:id="rId1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FE6"/>
    <a:srgbClr val="00FACA"/>
    <a:srgbClr val="00FFCC"/>
    <a:srgbClr val="009999"/>
    <a:srgbClr val="00FECE"/>
    <a:srgbClr val="A9E0F9"/>
    <a:srgbClr val="D6F4FE"/>
    <a:srgbClr val="F48072"/>
    <a:srgbClr val="F37E71"/>
    <a:srgbClr val="F47F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501" autoAdjust="0"/>
  </p:normalViewPr>
  <p:slideViewPr>
    <p:cSldViewPr snapToGrid="0">
      <p:cViewPr varScale="1">
        <p:scale>
          <a:sx n="115" d="100"/>
          <a:sy n="115" d="100"/>
        </p:scale>
        <p:origin x="514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0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8938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56388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284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082285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6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vi-VN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892056" y="1263655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 smtClean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lang="en-GB" sz="36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0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5" y="1077457"/>
            <a:ext cx="2211322" cy="2160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497" y="2983078"/>
            <a:ext cx="2430475" cy="2160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819" y="1068145"/>
            <a:ext cx="2241579" cy="21697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41" y="2923963"/>
            <a:ext cx="2385859" cy="22195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45557" y="606480"/>
            <a:ext cx="306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Chó sói và cừu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2175" y="4243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0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1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8113" y="868602"/>
            <a:ext cx="523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8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Nhơn nhở gặm cỏ, cừu non gặp phải chuyện gì?</a:t>
            </a:r>
            <a:r>
              <a:rPr lang="en-US" sz="18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18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648" y="1269634"/>
            <a:ext cx="3586212" cy="350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6834" y="734033"/>
            <a:ext cx="2847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Cừu non nói gì với sói?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0" y="1223585"/>
            <a:ext cx="4225811" cy="375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82606" y="763614"/>
            <a:ext cx="4386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Cừu non đã làm gì để thoát khỏi sói?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32" y="1230165"/>
            <a:ext cx="3821287" cy="36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0697" y="901649"/>
            <a:ext cx="3587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 smtClean="0"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Câu chuyện kết thúc thế nào?</a:t>
            </a:r>
            <a:endParaRPr lang="en-US" sz="2000" dirty="0">
              <a:latin typeface="Quicksand Medium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50" y="1347172"/>
            <a:ext cx="3996834" cy="371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0" y="671634"/>
            <a:ext cx="1390405" cy="4058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7" y="1060544"/>
            <a:ext cx="2026755" cy="1980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85" y="1052184"/>
            <a:ext cx="2237022" cy="19884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37" y="3062056"/>
            <a:ext cx="2034997" cy="1969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86" y="3040648"/>
            <a:ext cx="2164820" cy="2013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5557" y="606480"/>
            <a:ext cx="306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 sói và cừu non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59" y="1513312"/>
            <a:ext cx="3885955" cy="20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05" y="1073887"/>
            <a:ext cx="4378013" cy="379655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680599" y="1640054"/>
            <a:ext cx="1697950" cy="646331"/>
            <a:chOff x="4680599" y="1640054"/>
            <a:chExt cx="1697950" cy="646331"/>
          </a:xfrm>
        </p:grpSpPr>
        <p:sp>
          <p:nvSpPr>
            <p:cNvPr id="2" name="TextBox 1"/>
            <p:cNvSpPr txBox="1"/>
            <p:nvPr/>
          </p:nvSpPr>
          <p:spPr>
            <a:xfrm>
              <a:off x="4680599" y="1640054"/>
              <a:ext cx="742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ru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62851" y="1640054"/>
              <a:ext cx="715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rư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65310" y="2286384"/>
            <a:ext cx="2729393" cy="646332"/>
            <a:chOff x="3665310" y="2286384"/>
            <a:chExt cx="2435824" cy="646332"/>
          </a:xfrm>
        </p:grpSpPr>
        <p:sp>
          <p:nvSpPr>
            <p:cNvPr id="13" name="TextBox 12"/>
            <p:cNvSpPr txBox="1"/>
            <p:nvPr/>
          </p:nvSpPr>
          <p:spPr>
            <a:xfrm>
              <a:off x="3665310" y="2286385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si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680598" y="2286385"/>
              <a:ext cx="6781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s</a:t>
              </a:r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u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08670" y="2286384"/>
              <a:ext cx="6924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s</a:t>
              </a:r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ư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65310" y="2823894"/>
            <a:ext cx="2713239" cy="674989"/>
            <a:chOff x="3665310" y="2823894"/>
            <a:chExt cx="2481583" cy="674989"/>
          </a:xfrm>
        </p:grpSpPr>
        <p:sp>
          <p:nvSpPr>
            <p:cNvPr id="16" name="TextBox 15"/>
            <p:cNvSpPr txBox="1"/>
            <p:nvPr/>
          </p:nvSpPr>
          <p:spPr>
            <a:xfrm>
              <a:off x="3665310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</a:t>
              </a:r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i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80599" y="2852552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</a:t>
              </a:r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u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54465" y="2823894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</a:t>
              </a:r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ư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08621" y="3461437"/>
            <a:ext cx="3145772" cy="646331"/>
            <a:chOff x="3658871" y="3456735"/>
            <a:chExt cx="2713239" cy="646331"/>
          </a:xfrm>
        </p:grpSpPr>
        <p:sp>
          <p:nvSpPr>
            <p:cNvPr id="19" name="TextBox 18"/>
            <p:cNvSpPr txBox="1"/>
            <p:nvPr/>
          </p:nvSpPr>
          <p:spPr>
            <a:xfrm>
              <a:off x="3658871" y="3456735"/>
              <a:ext cx="592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tri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74160" y="3456735"/>
              <a:ext cx="766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tru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56412" y="3456735"/>
              <a:ext cx="715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trư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51022" y="4079110"/>
            <a:ext cx="2889083" cy="646331"/>
            <a:chOff x="3665310" y="4079110"/>
            <a:chExt cx="2889083" cy="646331"/>
          </a:xfrm>
        </p:grpSpPr>
        <p:sp>
          <p:nvSpPr>
            <p:cNvPr id="23" name="TextBox 22"/>
            <p:cNvSpPr txBox="1"/>
            <p:nvPr/>
          </p:nvSpPr>
          <p:spPr>
            <a:xfrm>
              <a:off x="3665310" y="4079110"/>
              <a:ext cx="777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thi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94848" y="4079110"/>
              <a:ext cx="922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thu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567298" y="4079110"/>
              <a:ext cx="987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thư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6" b="24350"/>
          <a:stretch/>
        </p:blipFill>
        <p:spPr>
          <a:xfrm>
            <a:off x="2200496" y="1480367"/>
            <a:ext cx="4642359" cy="217653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505025" y="2245466"/>
            <a:ext cx="3287240" cy="646331"/>
            <a:chOff x="3665310" y="2852552"/>
            <a:chExt cx="2799353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3665310" y="2852552"/>
              <a:ext cx="719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tia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6479" y="2852552"/>
              <a:ext cx="912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tua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62851" y="2852552"/>
              <a:ext cx="8018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tưa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75656" y="2868499"/>
            <a:ext cx="3367199" cy="646331"/>
            <a:chOff x="3366962" y="3490855"/>
            <a:chExt cx="3367199" cy="646331"/>
          </a:xfrm>
        </p:grpSpPr>
        <p:sp>
          <p:nvSpPr>
            <p:cNvPr id="16" name="TextBox 15"/>
            <p:cNvSpPr txBox="1"/>
            <p:nvPr/>
          </p:nvSpPr>
          <p:spPr>
            <a:xfrm>
              <a:off x="3366962" y="3490855"/>
              <a:ext cx="985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thia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20623" y="3490855"/>
              <a:ext cx="1079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thua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00369" y="3490855"/>
              <a:ext cx="1233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 smtClean="0">
                  <a:latin typeface="Arial-SGK-TV" pitchFamily="2" charset="0"/>
                  <a:ea typeface="Arial-Rounded" panose="020B0500000000000000" pitchFamily="34" charset="0"/>
                  <a:cs typeface="Arial-SGK-TV" pitchFamily="2" charset="0"/>
                </a:rPr>
                <a:t>thưa</a:t>
              </a:r>
              <a:endParaRPr lang="en-US" sz="36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9" y="592557"/>
            <a:ext cx="1101899" cy="573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44"/>
            <a:ext cx="9144000" cy="3977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23390" r="30884" b="22658"/>
          <a:stretch/>
        </p:blipFill>
        <p:spPr>
          <a:xfrm>
            <a:off x="953037" y="1384479"/>
            <a:ext cx="1706450" cy="149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0" t="27885" r="32227" b="23864"/>
          <a:stretch/>
        </p:blipFill>
        <p:spPr>
          <a:xfrm>
            <a:off x="2691684" y="1056069"/>
            <a:ext cx="1680693" cy="15519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23037" y="2223505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</a:rPr>
              <a:t>củ sả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95158" y="1767362"/>
            <a:ext cx="712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l</a:t>
            </a:r>
            <a:r>
              <a:rPr lang="vi-VN" sz="2000" dirty="0" smtClean="0">
                <a:solidFill>
                  <a:srgbClr val="C00000"/>
                </a:solidFill>
                <a:latin typeface="Quicksand Medium"/>
              </a:rPr>
              <a:t>ưa </a:t>
            </a:r>
          </a:p>
          <a:p>
            <a:r>
              <a:rPr lang="vi-VN" sz="2000" dirty="0" smtClean="0">
                <a:solidFill>
                  <a:srgbClr val="C00000"/>
                </a:solidFill>
                <a:latin typeface="Quicksand Medium"/>
              </a:rPr>
              <a:t>thưa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7" t="31053" r="36425" b="25889"/>
          <a:stretch/>
        </p:blipFill>
        <p:spPr>
          <a:xfrm>
            <a:off x="4591317" y="1629176"/>
            <a:ext cx="1378041" cy="117197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19903" r="35543" b="23205"/>
          <a:stretch/>
        </p:blipFill>
        <p:spPr>
          <a:xfrm>
            <a:off x="5557235" y="746975"/>
            <a:ext cx="1803042" cy="1725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31049" r="33309" b="18188"/>
          <a:stretch/>
        </p:blipFill>
        <p:spPr>
          <a:xfrm>
            <a:off x="624950" y="3118170"/>
            <a:ext cx="1703810" cy="15327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18658" r="34139" b="11840"/>
          <a:stretch/>
        </p:blipFill>
        <p:spPr>
          <a:xfrm>
            <a:off x="2453750" y="2355073"/>
            <a:ext cx="1809064" cy="221692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9" t="21121" r="43750" b="30835"/>
          <a:stretch/>
        </p:blipFill>
        <p:spPr>
          <a:xfrm>
            <a:off x="4320862" y="2756080"/>
            <a:ext cx="1532586" cy="18674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23759" r="30613" b="17836"/>
          <a:stretch/>
        </p:blipFill>
        <p:spPr>
          <a:xfrm>
            <a:off x="5866327" y="2575775"/>
            <a:ext cx="1777284" cy="179660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268716" y="2008061"/>
            <a:ext cx="603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C00000"/>
                </a:solidFill>
                <a:latin typeface="Quicksand Medium"/>
              </a:rPr>
              <a:t>r</a:t>
            </a:r>
            <a:r>
              <a:rPr lang="vi-VN" sz="2400" dirty="0" smtClean="0">
                <a:solidFill>
                  <a:srgbClr val="C00000"/>
                </a:solidFill>
                <a:latin typeface="Quicksand Medium"/>
              </a:rPr>
              <a:t>ễ </a:t>
            </a:r>
            <a:endParaRPr lang="en-US" sz="2400" dirty="0" smtClean="0">
              <a:solidFill>
                <a:srgbClr val="C00000"/>
              </a:solidFill>
              <a:latin typeface="Quicksand Medium"/>
            </a:endParaRPr>
          </a:p>
          <a:p>
            <a:r>
              <a:rPr lang="vi-VN" sz="2400" dirty="0" smtClean="0">
                <a:solidFill>
                  <a:srgbClr val="C00000"/>
                </a:solidFill>
                <a:latin typeface="Quicksand Medium"/>
              </a:rPr>
              <a:t>tre</a:t>
            </a:r>
            <a:endParaRPr lang="en-US" sz="24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73523" y="1822465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l</a:t>
            </a:r>
            <a:r>
              <a:rPr lang="vi-VN" sz="2000" dirty="0" smtClean="0">
                <a:solidFill>
                  <a:srgbClr val="C00000"/>
                </a:solidFill>
                <a:latin typeface="Quicksand Medium"/>
              </a:rPr>
              <a:t>á mía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39354" y="3674811"/>
            <a:ext cx="753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m</a:t>
            </a:r>
            <a:r>
              <a:rPr lang="vi-VN" sz="2000" dirty="0" smtClean="0">
                <a:solidFill>
                  <a:srgbClr val="C00000"/>
                </a:solidFill>
                <a:latin typeface="Quicksand Medium"/>
              </a:rPr>
              <a:t>ùa </a:t>
            </a:r>
          </a:p>
          <a:p>
            <a:r>
              <a:rPr lang="vi-VN" sz="2000" dirty="0" smtClean="0">
                <a:solidFill>
                  <a:srgbClr val="C00000"/>
                </a:solidFill>
                <a:latin typeface="Quicksand Medium"/>
              </a:rPr>
              <a:t>thu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63830" y="342763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c</a:t>
            </a:r>
            <a:r>
              <a:rPr lang="vi-VN" sz="2000" dirty="0" smtClean="0">
                <a:solidFill>
                  <a:srgbClr val="C00000"/>
                </a:solidFill>
                <a:latin typeface="Quicksand Medium"/>
              </a:rPr>
              <a:t>ửa </a:t>
            </a:r>
          </a:p>
          <a:p>
            <a:r>
              <a:rPr lang="vi-VN" sz="2000" dirty="0" smtClean="0">
                <a:solidFill>
                  <a:srgbClr val="C00000"/>
                </a:solidFill>
                <a:latin typeface="Quicksand Medium"/>
              </a:rPr>
              <a:t>sổ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95844" y="3771915"/>
            <a:ext cx="7409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C00000"/>
                </a:solidFill>
                <a:latin typeface="Quicksand Medium"/>
              </a:rPr>
              <a:t>k</a:t>
            </a:r>
            <a:r>
              <a:rPr lang="vi-VN" sz="2000" dirty="0" smtClean="0">
                <a:solidFill>
                  <a:srgbClr val="C00000"/>
                </a:solidFill>
                <a:latin typeface="Quicksand Medium"/>
              </a:rPr>
              <a:t>hế </a:t>
            </a:r>
          </a:p>
          <a:p>
            <a:r>
              <a:rPr lang="vi-VN" sz="2000" dirty="0" smtClean="0">
                <a:solidFill>
                  <a:srgbClr val="C00000"/>
                </a:solidFill>
                <a:latin typeface="Quicksand Medium"/>
              </a:rPr>
              <a:t>chua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07555" y="3488088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" dirty="0" smtClean="0">
                <a:solidFill>
                  <a:srgbClr val="C00000"/>
                </a:solidFill>
                <a:latin typeface="Quicksand Medium"/>
              </a:rPr>
              <a:t>tổ cò</a:t>
            </a:r>
            <a:endParaRPr lang="en-US" sz="2000" dirty="0">
              <a:solidFill>
                <a:srgbClr val="C00000"/>
              </a:solidFill>
              <a:latin typeface="Quicksan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7255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64" y="576278"/>
            <a:ext cx="1107798" cy="5768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" y="1540042"/>
            <a:ext cx="9066998" cy="151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21" y="1688123"/>
            <a:ext cx="4674180" cy="136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9075" y="1725858"/>
            <a:ext cx="8382538" cy="1830018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solidFill>
                  <a:srgbClr val="14AFE6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7200" b="1" dirty="0" smtClean="0">
                <a:solidFill>
                  <a:srgbClr val="14AFE6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iữa mùa mưa lũ </a:t>
            </a:r>
            <a:endParaRPr lang="en-US" sz="7200" b="1" dirty="0">
              <a:solidFill>
                <a:srgbClr val="14AFE6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5" y="635116"/>
            <a:ext cx="1527541" cy="445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4286373" cy="12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1915</TotalTime>
  <Words>185</Words>
  <Application>Microsoft Office PowerPoint</Application>
  <PresentationFormat>Trình chiếu Trên màn hình (16:9)</PresentationFormat>
  <Paragraphs>62</Paragraphs>
  <Slides>16</Slides>
  <Notes>12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3" baseType="lpstr">
      <vt:lpstr>Arial</vt:lpstr>
      <vt:lpstr>Arial-Rounded</vt:lpstr>
      <vt:lpstr>Arial-SGK-TV</vt:lpstr>
      <vt:lpstr>HP001 4 hàng</vt:lpstr>
      <vt:lpstr>Lato</vt:lpstr>
      <vt:lpstr>Quicksand Medium</vt:lpstr>
      <vt:lpstr>Simple Light</vt:lpstr>
      <vt:lpstr>BÀI 25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PC</cp:lastModifiedBy>
  <cp:revision>267</cp:revision>
  <dcterms:modified xsi:type="dcterms:W3CDTF">2022-10-14T03:25:24Z</dcterms:modified>
</cp:coreProperties>
</file>