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5"/>
  </p:notesMasterIdLst>
  <p:sldIdLst>
    <p:sldId id="257" r:id="rId4"/>
    <p:sldId id="258" r:id="rId5"/>
    <p:sldId id="260" r:id="rId6"/>
    <p:sldId id="261" r:id="rId7"/>
    <p:sldId id="262" r:id="rId8"/>
    <p:sldId id="263" r:id="rId9"/>
    <p:sldId id="278" r:id="rId10"/>
    <p:sldId id="275" r:id="rId11"/>
    <p:sldId id="264" r:id="rId12"/>
    <p:sldId id="269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58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22B3FE-8C9B-4A29-842F-4D798D8C94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9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4DB6FC-8B5A-49E2-BB71-B165F1F8ED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752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D6E830-E516-4A42-B078-2187DAF768E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357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BBACD2-43A0-429D-8F9E-73619BEC428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60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D97154-3812-44BC-947E-341FA29205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0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FEA0-B269-4F90-9BE8-A22FC82A3B6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79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0D20ED-B10B-40D0-B3E0-E4A117FDA89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80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A59279-A010-47EC-B208-17A0C2B167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70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636340-CD10-434A-AD8A-A36531D595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419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F6EACB-9893-46C3-A996-4767F4393C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0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0E664A-DFB7-4E1B-B3DF-AEAF044FE66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51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5.gif"/><Relationship Id="rId12" Type="http://schemas.openxmlformats.org/officeDocument/2006/relationships/image" Target="../media/image20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gif"/><Relationship Id="rId11" Type="http://schemas.openxmlformats.org/officeDocument/2006/relationships/image" Target="../media/image19.gif"/><Relationship Id="rId5" Type="http://schemas.openxmlformats.org/officeDocument/2006/relationships/image" Target="../media/image13.gif"/><Relationship Id="rId10" Type="http://schemas.openxmlformats.org/officeDocument/2006/relationships/image" Target="../media/image18.gif"/><Relationship Id="rId4" Type="http://schemas.openxmlformats.org/officeDocument/2006/relationships/audio" Target="../media/audio1.wav"/><Relationship Id="rId9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/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en-US" sz="5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2"/>
            <a:ext cx="4571999" cy="2710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7" y="-52778"/>
            <a:ext cx="1905000" cy="1129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09600" y="1990921"/>
            <a:ext cx="8001000" cy="4486079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52400" y="1024957"/>
            <a:ext cx="8839201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?Chia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sẻ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với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người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thân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những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việc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giúp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đỡ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thầy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cô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giáo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36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bạn</a:t>
            </a:r>
            <a:r>
              <a:rPr lang="en-GB" sz="36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36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2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779731" y="1436483"/>
            <a:ext cx="7962147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791048" y="1447800"/>
            <a:ext cx="7941777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Hãy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mà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em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đã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được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tham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gia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hoặc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nghe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24" y="796473"/>
            <a:ext cx="1371105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748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295401" y="1024958"/>
            <a:ext cx="76962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?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Quan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sát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hình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và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kể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tên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các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hoạt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động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ngoài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giờ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000" b="1" dirty="0" err="1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học</a:t>
            </a:r>
            <a:r>
              <a:rPr lang="en-GB" sz="2000" b="1" dirty="0" smtClean="0">
                <a:solidFill>
                  <a:srgbClr val="26333A"/>
                </a:solidFill>
                <a:latin typeface="Lato" panose="020F0502020204030203" pitchFamily="34" charset="0"/>
                <a:cs typeface="Lato" panose="020F0502020204030203" pitchFamily="34" charset="0"/>
              </a:rPr>
              <a:t>.</a:t>
            </a:r>
            <a:endParaRPr lang="en-GB" sz="2000" b="1" dirty="0">
              <a:solidFill>
                <a:srgbClr val="26333A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1066799" y="762000"/>
            <a:ext cx="7354711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457200" y="1066800"/>
            <a:ext cx="831691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27378" y="747889"/>
            <a:ext cx="8469310" cy="580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-19805" y="1752600"/>
            <a:ext cx="914969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944684" y="746342"/>
            <a:ext cx="7534276" cy="583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stretch>
                    <a:fillRect/>
                  </a:stretch>
                </a:blipFill>
                <a:latin typeface="Ariston"/>
                <a:cs typeface="Arial" charset="0"/>
              </a:rPr>
              <a:t>Thư Giãn</a:t>
            </a:r>
            <a:endParaRPr lang="en-US" sz="3600" kern="1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stretch>
                  <a:fillRect/>
                </a:stretch>
              </a:blipFill>
              <a:latin typeface="Ariston"/>
              <a:cs typeface="Arial" charset="0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9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34542" name="Picture 14" descr="1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01967">
            <a:off x="-1600201" y="3352801"/>
            <a:ext cx="893763" cy="89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3" name="Picture 15" descr="8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228600"/>
            <a:ext cx="9128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4" name="Picture 16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-233363"/>
            <a:ext cx="8001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4545" name="Picture 17" descr="15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7620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Em Yêu Trường E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0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0" presetClass="path" presetSubtype="0" repeatCount="2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3172 C 0.01024 -0.13588 0.01875 -0.14283 0.02812 -0.14561 C 0.03507 -0.14769 0.04896 -0.15116 0.04896 -0.15093 C 0.05851 -0.15093 0.16128 -0.15024 0.19687 -0.14561 C 0.21753 -0.14306 0.23229 -0.12616 0.25104 -0.11783 C 0.26944 -0.10973 0.27934 -0.10857 0.30104 -0.10672 C 0.31892 -0.09885 0.3092 -0.10186 0.33021 -0.09838 C 0.35538 -0.08727 0.33003 -0.09746 0.35521 -0.09005 C 0.36667 -0.08658 0.35642 -0.08843 0.36771 -0.08172 C 0.37378 -0.07825 0.38003 -0.07547 0.38646 -0.07338 C 0.41215 -0.06482 0.43767 -0.05533 0.46354 -0.04838 C 0.48316 -0.03079 0.51805 -0.02616 0.54062 -0.02338 C 0.5658 -0.01667 0.59219 -0.0169 0.61771 -0.01505 C 0.6408 -0.01065 0.66319 -0.00649 0.68646 -0.00394 C 0.76632 -0.00556 0.78976 -0.0044 0.84896 -0.01227 C 0.86979 -0.01922 0.88767 -0.02362 0.90937 -0.02616 C 0.91823 -0.0301 0.93646 -0.0345 0.93646 -0.03426 C 0.9467 -0.04352 0.95 -0.06019 0.95729 -0.07338 C 0.9566 -0.08357 0.95937 -0.10533 0.95104 -0.11505 C 0.93281 -0.13635 0.88611 -0.14746 0.86354 -0.14838 C 0.82118 -0.15 0.77882 -0.15024 0.73646 -0.15116 C 0.71771 -0.1595 0.70278 -0.15556 0.68229 -0.15394 C 0.66024 -0.15672 0.6434 -0.16436 0.62187 -0.16783 C 0.59653 -0.17917 0.56719 -0.1794 0.54062 -0.1845 C 0.52569 -0.19121 0.51059 -0.19121 0.49479 -0.19283 C 0.47743 -0.19746 0.4625 -0.20163 0.44479 -0.20394 C 0.43038 -0.21667 0.43698 -0.21297 0.42604 -0.21783 C 0.42465 -0.22061 0.42292 -0.22315 0.42187 -0.22616 C 0.42014 -0.23149 0.41771 -0.24283 0.41771 -0.2426 C 0.41875 -0.25024 0.41788 -0.25973 0.42187 -0.26505 C 0.44635 -0.29769 0.5033 -0.28913 0.52812 -0.29005 C 0.53802 -0.29329 0.5467 -0.2963 0.55521 -0.30394 C 0.56476 -0.32315 0.56198 -0.31436 0.56562 -0.32894 C 0.56319 -0.3669 0.56354 -0.35116 0.56354 -0.3761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5345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17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0" presetClass="path" presetSubtype="0" repeatCount="5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17 0.00555 C 0.06997 0.00972 0.08316 0.01759 0.09792 0.025 C 0.10851 0.03032 0.11736 0.0331 0.12709 0.04166 C 0.13473 0.05717 0.14219 0.07291 0.15209 0.08611 C 0.154 0.09398 0.1599 0.10555 0.16459 0.11111 C 0.16841 0.1155 0.17361 0.11759 0.17709 0.12222 C 0.18177 0.12847 0.18455 0.13125 0.1875 0.13888 C 0.18855 0.14143 0.1882 0.1449 0.18959 0.14722 C 0.19115 0.14976 0.19393 0.15069 0.19584 0.15277 C 0.20782 0.16597 0.21771 0.17824 0.23334 0.18333 C 0.24045 0.18958 0.24584 0.19166 0.25417 0.19444 C 0.29011 0.22314 0.32414 0.22731 0.3625 0.24444 C 0.37101 0.24814 0.38056 0.24606 0.38959 0.24722 C 0.44393 0.25347 0.36927 0.24838 0.48125 0.25277 C 0.51632 0.26064 0.52118 0.26064 0.56459 0.25833 C 0.58855 0.24768 0.6125 0.24444 0.6375 0.23888 C 0.64167 0.23796 0.64584 0.23703 0.65 0.23611 C 0.65417 0.23518 0.6625 0.23333 0.6625 0.23333 C 0.69792 0.23425 0.73316 0.23425 0.76875 0.23611 C 0.78403 0.23703 0.81459 0.24166 0.81459 0.24166 C 0.82813 0.24768 0.83959 0.25046 0.85417 0.25277 C 0.87466 0.2618 0.89514 0.26689 0.91667 0.26944 C 0.93629 0.27824 0.9566 0.28032 0.97709 0.28333 C 1.12882 0.28101 1.12014 0.2831 1.21042 0.27222 C 1.21858 0.26851 1.22709 0.26666 1.23542 0.26388 C 1.24289 0.25717 1.23941 0.25972 1.24584 0.25555 " pathEditMode="relative" ptsTypes="fffffffffffffffffffffffffA">
                                      <p:cBhvr>
                                        <p:cTn id="13" dur="5000" fill="hold"/>
                                        <p:tgtEl>
                                          <p:spTgt spid="534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963 C -0.01614 0.02269 -0.03645 0.03426 -0.05 0.0463 C -0.05989 0.06597 -0.04705 0.04236 -0.0625 0.06296 C -0.07343 0.07755 -0.0783 0.0956 -0.09166 0.10741 C -0.09583 0.12431 -0.10086 0.13981 -0.10416 0.15741 C -0.10729 0.17407 -0.10677 0.19491 -0.1125 0.21019 C -0.1158 0.21921 -0.11753 0.22894 -0.12083 0.23796 C -0.12882 0.25903 -0.13593 0.28102 -0.14375 0.30185 C -0.15555 0.33333 -0.14114 0.29838 -0.15 0.32963 C -0.15277 0.33981 -0.15902 0.35 -0.16458 0.35741 C -0.16597 0.36296 -0.16632 0.36921 -0.16875 0.37407 C -0.17291 0.38241 -0.17882 0.38958 -0.18125 0.39907 C -0.18628 0.41921 -0.19514 0.43588 -0.20208 0.45463 C -0.20555 0.46412 -0.2059 0.47523 -0.20833 0.48519 C -0.21128 0.49722 -0.21406 0.50903 -0.21666 0.5213 C -0.21753 0.525 -0.21736 0.52917 -0.21875 0.53241 C -0.22014 0.53588 -0.22326 0.5375 -0.225 0.54074 C -0.23455 0.5588 -0.22309 0.54653 -0.23541 0.55741 C -0.24878 0.59329 -0.26632 0.62685 -0.28541 0.65741 C -0.28889 0.66296 -0.2927 0.66829 -0.29583 0.67407 C -0.30156 0.68495 -0.30173 0.69144 -0.31041 0.69907 C -0.32708 0.73241 -0.30139 0.68333 -0.32083 0.71296 C -0.32413 0.71806 -0.32448 0.72755 -0.32916 0.72963 C -0.33593 0.73264 -0.34097 0.73866 -0.34791 0.74074 C -0.36111 0.74491 -0.37448 0.74745 -0.3875 0.75185 C -0.40989 0.77176 -0.37586 0.74074 -0.4 0.76574 C -0.40885 0.775 -0.4177 0.78056 -0.42708 0.78796 C -0.43142 0.79144 -0.43472 0.79745 -0.43958 0.79907 C -0.45 0.80255 -0.46024 0.80671 -0.47083 0.81019 C -0.47361 0.81111 -0.47916 0.81296 -0.47916 0.81319 C -0.51979 0.81157 -0.55 0.81019 -0.5875 0.80463 C -0.61406 0.79282 -0.64062 0.78218 -0.66875 0.77685 C -0.68368 0.77014 -0.66788 0.77662 -0.69791 0.7713 C -0.70625 0.76991 -0.71458 0.76759 -0.72291 0.76574 C -0.72916 0.76435 -0.73541 0.76389 -0.74166 0.76296 C -0.77569 0.74792 -0.73298 0.76574 -0.76666 0.75463 C -0.77777 0.75093 -0.78663 0.74375 -0.79791 0.74074 C -0.80208 0.73704 -0.80573 0.73218 -0.81041 0.72963 C -0.81597 0.72662 -0.82187 0.72523 -0.82708 0.7213 C -0.83836 0.71296 -0.84357 0.70602 -0.85625 0.70185 C -0.8618 0.69074 -0.86649 0.68889 -0.875 0.68241 C -0.88194 0.67708 -0.89027 0.66759 -0.89583 0.66019 C -0.89757 0.65787 -0.89826 0.65417 -0.9 0.65185 C -0.90173 0.64954 -0.90434 0.64838 -0.90625 0.6463 C -0.91059 0.6419 -0.9151 0.63773 -0.91875 0.63241 C -0.92205 0.62755 -0.92291 0.61944 -0.92708 0.61574 C -0.93125 0.61204 -0.93663 0.60995 -0.93958 0.60463 C -0.94288 0.59884 -0.94739 0.58958 -0.95208 0.58519 C -0.95468 0.58287 -0.95781 0.58194 -0.96041 0.57963 C -0.97378 0.5669 -0.95885 0.57384 -0.975 0.56852 C -0.98055 0.56296 -0.9868 0.55833 -0.99166 0.55185 C -0.99375 0.54907 -0.99566 0.54583 -0.99791 0.54352 C -1.00191 0.53935 -1.01041 0.53241 -1.01041 0.53264 C -1.0118 0.52963 -1.0125 0.52593 -1.01458 0.52407 C -1.01823 0.52106 -1.02291 0.52037 -1.02708 0.51852 C -1.02951 0.51736 -1.0309 0.51412 -1.03333 0.51296 C -1.03732 0.51111 -1.04166 0.51111 -1.04583 0.51019 C -1.06041 0.49861 -1.07014 0.48218 -1.07916 0.46296 C -1.08437 0.45185 -1.08524 0.44537 -1.09375 0.43796 C -1.10052 0.41042 -1.08889 0.45255 -1.10208 0.4213 C -1.10416 0.4162 -1.10382 0.40949 -1.10625 0.40463 C -1.10764 0.40185 -1.10902 0.39907 -1.11041 0.3963 C -1.11267 0.38125 -1.1158 0.36667 -1.11875 0.35185 C -1.12031 0.34444 -1.12291 0.32963 -1.12291 0.32986 C -1.12708 0.2794 -1.12361 0.19606 -1.11041 0.14352 C -1.1092 0.12106 -1.10816 0.10347 -1.10416 0.08241 C -1.10347 0.04722 -1.1033 0.01227 -1.10208 -0.02315 C -1.10156 -0.03542 -1.09218 -0.05903 -1.08333 -0.06204 C -1.075 -0.06481 -1.06961 -0.0669 -1.0625 -0.07315 C -1.0033 -0.07176 -0.96614 -0.0706 -0.91458 -0.06481 C -0.90139 -0.06343 -0.88819 -0.06319 -0.875 -0.06204 C -0.85902 -0.06042 -0.82708 -0.05648 -0.82708 -0.05625 C -0.81909 -0.05301 -0.81423 -0.05231 -0.80833 -0.04537 C -0.80399 -0.04005 -0.79583 -0.02824 -0.79583 -0.02801 C -0.79444 -0.02315 -0.79305 -0.01713 -0.79166 -0.01204 C -0.79097 -0.00926 -0.78958 -0.0037 -0.78958 -0.00347 C -0.78889 0.00278 -0.78871 0.00949 -0.7875 0.01597 C -0.78663 0.01968 -0.7842 0.02315 -0.78333 0.02685 C -0.78211 0.0331 -0.78229 0.03981 -0.78125 0.0463 C -0.7809 0.04907 -0.77986 0.05185 -0.77916 0.05463 C -0.78107 0.13171 -0.78333 0.2081 -0.78541 0.28519 C -0.78576 0.30069 -0.78871 0.36181 -0.8 0.37685 C -0.80382 0.38194 -0.80989 0.38194 -0.81458 0.38519 C -0.81718 0.39537 -0.82048 0.40394 -0.825 0.41296 C -0.82569 0.41759 -0.82586 0.42245 -0.82708 0.42685 C -0.82795 0.43009 -0.83038 0.43194 -0.83125 0.43519 C -0.83246 0.43958 -0.83229 0.44444 -0.83333 0.44907 C -0.83437 0.45394 -0.83611 0.45833 -0.8375 0.46296 C -0.84392 0.56551 -0.83802 0.50116 -0.84375 0.54352 C -0.84444 0.54907 -0.84427 0.55509 -0.84583 0.56019 C -0.84774 0.56644 -0.8526 0.5706 -0.85416 0.57685 C -0.86163 0.60694 -0.86614 0.63727 -0.87083 0.66852 C -0.86996 0.69954 -0.87014 0.74792 -0.86458 0.78241 C -0.86302 0.79259 -0.85764 0.8037 -0.85416 0.81296 C -0.8434 0.84144 -0.8309 0.86968 -0.81041 0.88796 C -0.80104 0.90671 -0.81319 0.88426 -0.79583 0.90741 C -0.79409 0.90972 -0.7934 0.91343 -0.79166 0.91574 C -0.7835 0.92662 -0.7717 0.93472 -0.7625 0.94352 C -0.74913 0.95625 -0.76406 0.94931 -0.74791 0.95463 C -0.72222 0.97731 -0.69479 0.99097 -0.66458 0.99907 C -0.61111 0.99745 -0.58073 1.0 -0.53541 0.98796 C -0.52326 0.97986 -0.50989 0.97662 -0.49791 0.96852 C -0.49566 0.96713 -0.49392 0.96435 -0.49166 0.96296 C -0.48645 0.95995 -0.47274 0.95833 -0.46875 0.95741 C -0.46041 0.95532 -0.45191 0.95278 -0.44375 0.94907 C -0.43229 0.9338 -0.41527 0.93241 -0.4 0.92685 C -0.38732 0.92222 -0.37673 0.91273 -0.36458 0.90741 C -0.35764 0.89815 -0.34895 0.89213 -0.33958 0.88796 C -0.33125 0.87685 -0.32552 0.86505 -0.31458 0.86019 C -0.30711 0.85023 -0.29687 0.84491 -0.28958 0.83519 C -0.28333 0.82685 -0.28125 0.81944 -0.27291 0.81574 C -0.26093 0.7919 -0.27691 0.81991 -0.2625 0.80463 C -0.26059 0.80255 -0.26007 0.79861 -0.25833 0.7963 C -0.25347 0.78981 -0.25017 0.79005 -0.24375 0.78796 C -0.23038 0.77616 -0.23472 0.78148 -0.22916 0.77407 " pathEditMode="relative" rAng="0" ptsTypes="ffffffffffffffffffffffffffffffffffffffffffffffffffffffffffffffffffffffffffffffffffffffffffffffffffffffffffffffffffA">
                                      <p:cBhvr>
                                        <p:cTn id="15" dur="5000" fill="hold"/>
                                        <p:tgtEl>
                                          <p:spTgt spid="534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354" y="4338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repeatCount="4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-0.01337 0.00231 -0.02483 0.00555 -0.0375 0.01111 C -0.04028 0.01388 -0.04358 0.01597 -0.04584 0.01944 C -0.04792 0.02268 -0.04844 0.02685 -0.05 0.03055 C -0.05591 0.04421 -0.06007 0.05902 -0.06667 0.07222 C -0.06893 0.08449 -0.07275 0.09606 -0.075 0.10833 C -0.0757 0.11203 -0.0757 0.1162 -0.07709 0.11944 C -0.07848 0.12291 -0.08125 0.12499 -0.08334 0.12777 C -0.08403 0.13333 -0.08403 0.13911 -0.08542 0.14444 C -0.08629 0.14768 -0.08854 0.14976 -0.08959 0.15277 C -0.09254 0.16064 -0.09601 0.16921 -0.09792 0.17777 C -0.09879 0.18148 -0.09879 0.18541 -0.1 0.18888 C -0.10226 0.1949 -0.10834 0.20555 -0.10834 0.20555 C -0.11146 0.22245 -0.11979 0.23564 -0.12709 0.24999 C -0.13056 0.25694 -0.13195 0.26527 -0.13542 0.27222 C -0.13681 0.27499 -0.13854 0.27754 -0.13959 0.28055 C -0.14132 0.28587 -0.14132 0.29236 -0.14375 0.29722 C -0.14514 0.29999 -0.14688 0.30254 -0.14792 0.30555 C -0.14896 0.3081 -0.14896 0.31134 -0.15 0.31388 C -0.15243 0.31967 -0.15677 0.3243 -0.15834 0.33055 C -0.1625 0.34699 -0.16233 0.35995 -0.17292 0.36944 C -0.1757 0.37499 -0.17969 0.37986 -0.18125 0.38611 C -0.18195 0.38888 -0.18212 0.39189 -0.18334 0.39444 C -0.1849 0.39768 -0.18785 0.39953 -0.18959 0.40277 C -0.19132 0.40624 -0.19202 0.41041 -0.19375 0.41388 C -0.19948 0.42476 -0.20035 0.41898 -0.20417 0.43055 C -0.21407 0.46041 -0.20313 0.4368 -0.2125 0.45555 C -0.21684 0.4787 -0.22813 0.49675 -0.2375 0.51666 C -0.24271 0.52777 -0.24358 0.53425 -0.25209 0.54166 C -0.26007 0.55763 -0.26702 0.578 -0.27917 0.58888 C -0.28334 0.60532 -0.29375 0.61574 -0.30417 0.62499 C -0.31094 0.63101 -0.3165 0.64074 -0.32292 0.64722 C -0.37309 0.69907 -0.41441 0.67893 -0.48559 0.68055 C -0.49167 0.68263 -0.49809 0.6831 -0.50417 0.68611 C -0.51563 0.69189 -0.5257 0.703 -0.5375 0.70833 C -0.55764 0.71736 -0.57917 0.71828 -0.6 0.72222 C -0.63403 0.72129 -0.66806 0.72152 -0.70209 0.71944 C -0.73264 0.71759 -0.76511 0.70624 -0.79167 0.68611 C -0.81285 0.67013 -0.829 0.64351 -0.85209 0.63333 C -0.8599 0.62546 -0.86407 0.61736 -0.87084 0.60833 C -0.87691 0.58425 -0.89566 0.57523 -0.90834 0.55833 C -0.91962 0.54328 -0.90886 0.54976 -0.92084 0.54444 C -0.92622 0.53379 -0.92969 0.52152 -0.93542 0.51111 C -0.94618 0.49189 -0.93785 0.51597 -0.94792 0.48888 C -0.94896 0.48634 -0.94879 0.4831 -0.95 0.48055 C -0.95365 0.47268 -0.95886 0.4662 -0.9625 0.45833 C -0.96459 0.4537 -0.96667 0.44907 -0.96875 0.44444 C -0.97205 0.42731 -0.97535 0.4074 -0.98125 0.39166 C -0.98629 0.35138 -0.98629 0.30902 -0.99375 0.26944 C -0.99584 0.24143 -1.00209 0.21643 -1.00625 0.18888 C -1.0092 0.09999 -1.01042 0.07407 -1.01042 -0.03612 C -1.01042 -0.07107 -1.01806 -0.15487 -0.99584 -0.19445 C -0.99427 -0.20093 -0.99358 -0.20741 -0.99167 -0.21366 C -0.9875 -0.22686 -0.97691 -0.23589 -0.97084 -0.24723 C -0.9625 -0.26297 -0.96302 -0.27107 -0.94792 -0.27778 C -0.93907 -0.28658 -0.92657 -0.29237 -0.91875 -0.30278 C -0.91042 -0.31389 -0.91528 -0.31019 -0.90417 -0.31389 C -0.83577 -0.31204 -0.77223 -0.30857 -0.70417 -0.31112 C -0.65851 -0.3213 -0.61077 -0.31181 -0.56459 -0.30834 C -0.55157 -0.30255 -0.56285 -0.30695 -0.53959 -0.30278 C -0.51459 -0.29839 -0.48976 -0.29214 -0.46476 -0.28889 C -0.45348 -0.28403 -0.44254 -0.27964 -0.43125 -0.27501 C -0.42153 -0.27084 -0.41216 -0.26389 -0.40209 -0.26112 C -0.39532 -0.25926 -0.3882 -0.25926 -0.38125 -0.25834 C -0.36754 -0.24005 -0.38177 -0.26089 -0.37084 -0.23889 C -0.36216 -0.2213 -0.34931 -0.2051 -0.33959 -0.18889 C -0.33143 -0.17501 -0.33854 -0.18195 -0.33334 -0.16945 C -0.33091 -0.16366 -0.325 -0.15278 -0.325 -0.15278 C -0.31736 -0.10163 -0.3217 -0.13589 -0.325 -0.02223 C -0.32622 0.02036 -0.34011 0.06365 -0.36459 0.09166 C -0.37327 0.10161 -0.38455 0.10786 -0.39375 0.11666 C -0.40834 0.13055 -0.41823 0.15046 -0.43334 0.16388 C -0.44236 0.18726 -0.46164 0.19907 -0.47726 0.21388 C -0.49358 0.22962 -0.50886 0.25161 -0.52709 0.26388 C -0.53282 0.27546 -0.54011 0.28171 -0.55 0.28611 C -0.55139 0.28888 -0.55209 0.29259 -0.55417 0.29444 C -0.5566 0.29652 -0.5599 0.29583 -0.5625 0.29722 C -0.56476 0.29861 -0.5665 0.30138 -0.56875 0.30277 C -0.57309 0.30555 -0.58143 0.30717 -0.58542 0.30833 C -0.59809 0.31689 -0.6033 0.31712 -0.61875 0.31944 C -0.68195 0.34745 -0.6165 0.31944 -0.80417 0.32499 C -0.81719 0.32546 -0.83525 0.33703 -0.84584 0.34722 C -0.84827 0.34953 -0.84948 0.3537 -0.85209 0.35555 C -0.85591 0.35833 -0.86094 0.35786 -0.86459 0.36111 C -0.87726 0.37245 -0.88733 0.37569 -0.90209 0.38055 C -0.90417 0.3824 -0.9066 0.38379 -0.90834 0.38611 C -0.91007 0.38842 -0.91059 0.39236 -0.9125 0.39444 C -0.92431 0.4081 -0.93889 0.41574 -0.95 0.43055 C -0.9507 0.43333 -0.95052 0.4368 -0.95209 0.43888 C -0.95556 0.44351 -0.96459 0.44999 -0.96459 0.44999 C -0.96979 0.46041 -0.96702 0.45601 -0.97292 0.46388 " pathEditMode="relative" ptsTypes="ffffffffffffffffffffffffffffffffffffffffffffffffffffffffffffffffffffffffffffffffffffffffffA">
                                      <p:cBhvr>
                                        <p:cTn id="17" dur="3000" fill="hold"/>
                                        <p:tgtEl>
                                          <p:spTgt spid="534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74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07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800" b="1" dirty="0">
              <a:solidFill>
                <a:srgbClr val="E46D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60513" y="838200"/>
            <a:ext cx="8534401" cy="1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80</Words>
  <Application>Microsoft Office PowerPoint</Application>
  <PresentationFormat>On-screen Show (4:3)</PresentationFormat>
  <Paragraphs>15</Paragraphs>
  <Slides>11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Ariston</vt:lpstr>
      <vt:lpstr>Calibri</vt:lpstr>
      <vt:lpstr>Calibri Light</vt:lpstr>
      <vt:lpstr>Lato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Techsi.vn</cp:lastModifiedBy>
  <cp:revision>20</cp:revision>
  <dcterms:created xsi:type="dcterms:W3CDTF">2020-08-19T02:20:57Z</dcterms:created>
  <dcterms:modified xsi:type="dcterms:W3CDTF">2025-10-31T05:19:22Z</dcterms:modified>
</cp:coreProperties>
</file>