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7" r:id="rId4"/>
    <p:sldId id="258" r:id="rId5"/>
    <p:sldId id="261" r:id="rId6"/>
    <p:sldId id="260" r:id="rId7"/>
    <p:sldId id="262" r:id="rId8"/>
    <p:sldId id="277" r:id="rId9"/>
    <p:sldId id="280" r:id="rId10"/>
    <p:sldId id="275" r:id="rId11"/>
    <p:sldId id="264" r:id="rId12"/>
    <p:sldId id="269" r:id="rId13"/>
    <p:sldId id="27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1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219201"/>
            <a:ext cx="5867400" cy="635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152400" y="756450"/>
            <a:ext cx="9448800" cy="2977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hãy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kể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hoạt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động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ở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lớp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tình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cảm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dành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thầy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cô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giáo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?</a:t>
            </a:r>
            <a:endParaRPr lang="en-US" sz="3600" b="1" dirty="0">
              <a:solidFill>
                <a:schemeClr val="tx1"/>
              </a:solidFill>
              <a:latin typeface="Arial-SGK-TV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" y="37337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343400" cy="3048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2108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Bài học kết thúc. Cảm ơn các 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con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.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em.Nhiệm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vụ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8432"/>
          <a:stretch/>
        </p:blipFill>
        <p:spPr>
          <a:xfrm>
            <a:off x="997677" y="1586636"/>
            <a:ext cx="7536723" cy="504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46667"/>
          <a:stretch/>
        </p:blipFill>
        <p:spPr>
          <a:xfrm>
            <a:off x="325243" y="874889"/>
            <a:ext cx="8666357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026" r="268" b="6777"/>
          <a:stretch/>
        </p:blipFill>
        <p:spPr>
          <a:xfrm>
            <a:off x="115945" y="874890"/>
            <a:ext cx="9084951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524000" y="60115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2: Ở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?</a:t>
            </a:r>
            <a:endParaRPr lang="en-US" sz="28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961496"/>
            <a:ext cx="9144000" cy="4134504"/>
            <a:chOff x="0" y="1961496"/>
            <a:chExt cx="9144000" cy="41345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6" t="24106" r="23823" b="20181"/>
            <a:stretch/>
          </p:blipFill>
          <p:spPr>
            <a:xfrm>
              <a:off x="0" y="1961496"/>
              <a:ext cx="4572000" cy="4134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9" t="26459" r="19998" b="24629"/>
            <a:stretch/>
          </p:blipFill>
          <p:spPr>
            <a:xfrm>
              <a:off x="4572000" y="1986148"/>
              <a:ext cx="4572000" cy="4109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55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Ariston"/>
                <a:cs typeface="Arial" charset="0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Ariston"/>
              <a:cs typeface="Arial" charset="0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10982" y="819091"/>
            <a:ext cx="833301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Giới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thiệu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thành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viên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  <a:endParaRPr lang="en-GB" sz="3200" b="1" dirty="0">
              <a:solidFill>
                <a:srgbClr val="26333A"/>
              </a:solidFill>
              <a:latin typeface="Arial-SGK-TV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44769" r="33823" b="21750"/>
          <a:stretch/>
        </p:blipFill>
        <p:spPr>
          <a:xfrm>
            <a:off x="810983" y="2073876"/>
            <a:ext cx="7467600" cy="424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129</Words>
  <Application>Microsoft Office PowerPoint</Application>
  <PresentationFormat>On-screen Show (4:3)</PresentationFormat>
  <Paragraphs>18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Arial-SGK-TV</vt:lpstr>
      <vt:lpstr>Ariston</vt:lpstr>
      <vt:lpstr>Calibri</vt:lpstr>
      <vt:lpstr>Calibri Light</vt:lpstr>
      <vt:lpstr>Lato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41</cp:revision>
  <dcterms:created xsi:type="dcterms:W3CDTF">2020-08-19T02:20:57Z</dcterms:created>
  <dcterms:modified xsi:type="dcterms:W3CDTF">2025-10-31T05:17:40Z</dcterms:modified>
</cp:coreProperties>
</file>