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8" r:id="rId4"/>
    <p:sldId id="260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9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869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100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8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70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7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1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4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3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890C6-2D63-4441-B2EC-90222945ADE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9865A2C-568D-49C3-82A2-16E5983BC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0" y="1390650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952" y="377825"/>
            <a:ext cx="9007774" cy="1320800"/>
          </a:xfrm>
        </p:spPr>
        <p:txBody>
          <a:bodyPr>
            <a:normAutofit fontScale="90000"/>
          </a:bodyPr>
          <a:lstStyle/>
          <a:p>
            <a:r>
              <a:rPr lang="vi-VN" sz="44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5: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vi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4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8F090-4546-4833-8916-614305986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l="29969" t="22917" r="17898" b="13889"/>
          <a:stretch/>
        </p:blipFill>
        <p:spPr>
          <a:xfrm>
            <a:off x="2124076" y="1698626"/>
            <a:ext cx="6048374" cy="51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3FB90-8ECF-44C7-8CC2-E12A0D337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saturation sat="106000"/>
                    </a14:imgEffect>
                    <a14:imgEffect>
                      <a14:brightnessContrast bright="15000" contrast="30000"/>
                    </a14:imgEffect>
                  </a14:imgLayer>
                </a14:imgProps>
              </a:ext>
            </a:extLst>
          </a:blip>
          <a:srcRect l="18334" t="4307" r="21111" b="5278"/>
          <a:stretch/>
        </p:blipFill>
        <p:spPr>
          <a:xfrm rot="5400000">
            <a:off x="2829941" y="4761"/>
            <a:ext cx="4438650" cy="9267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52" y="358775"/>
            <a:ext cx="9553786" cy="193675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Hoạt động 6: Chia sẻ những việc làm tích cực em đã thực hiện trong giờ làm, giờ chơi.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4286251" y="130314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FD628-E97E-4CD1-9E19-D0A72C2B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76300"/>
            <a:ext cx="5943600" cy="579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D2B2DE-3AF5-4A2F-A8A0-2FA80C1A9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5"/>
          <a:stretch/>
        </p:blipFill>
        <p:spPr>
          <a:xfrm>
            <a:off x="6162676" y="876300"/>
            <a:ext cx="594359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EFB2DE-2BBF-4029-9641-6227794B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2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1A6A8F-0D8D-4C62-B071-95481EF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30"/>
          <a:stretch/>
        </p:blipFill>
        <p:spPr>
          <a:xfrm>
            <a:off x="6296026" y="0"/>
            <a:ext cx="5895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5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EEEE4-7865-4526-852E-878F1D6A92CC}"/>
              </a:ext>
            </a:extLst>
          </p:cNvPr>
          <p:cNvSpPr txBox="1"/>
          <p:nvPr/>
        </p:nvSpPr>
        <p:spPr>
          <a:xfrm>
            <a:off x="3609974" y="819806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4">
                    <a:lumMod val="75000"/>
                  </a:schemeClr>
                </a:solidFill>
              </a:rPr>
              <a:t>TỔNG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AC0C3B-7F5D-465D-B513-B9DF2458528F}"/>
              </a:ext>
            </a:extLst>
          </p:cNvPr>
          <p:cNvSpPr/>
          <p:nvPr/>
        </p:nvSpPr>
        <p:spPr>
          <a:xfrm>
            <a:off x="390526" y="1885949"/>
            <a:ext cx="9296399" cy="3514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fr-FR" sz="4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42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5"/>
    </mc:Choice>
    <mc:Fallback xmlns="">
      <p:transition spd="slow" advTm="2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1372</TotalTime>
  <Words>94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.VnArial NarrowH</vt:lpstr>
      <vt:lpstr>Arial</vt:lpstr>
      <vt:lpstr>Times New Roman</vt:lpstr>
      <vt:lpstr>Trebuchet MS</vt:lpstr>
      <vt:lpstr>Wingdings 3</vt:lpstr>
      <vt:lpstr>Facet</vt:lpstr>
      <vt:lpstr>PowerPoint Presentation</vt:lpstr>
      <vt:lpstr>Hoạt động 5: Nhận xét hành vi đã thay đổi của các bạn. </vt:lpstr>
      <vt:lpstr>PowerPoint Presentation</vt:lpstr>
      <vt:lpstr>Hoạt động 6: Chia sẻ những việc làm tích cực em đã thực hiện trong giờ làm, giờ chơi.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25</cp:revision>
  <dcterms:created xsi:type="dcterms:W3CDTF">2020-08-16T09:52:33Z</dcterms:created>
  <dcterms:modified xsi:type="dcterms:W3CDTF">2025-10-24T01:53:45Z</dcterms:modified>
</cp:coreProperties>
</file>