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582" y="533400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364" y="2438400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086"/>
            <a:ext cx="9124352" cy="5692914"/>
          </a:xfrm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2213822" y="2967335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Văn bản ở đây</a:t>
            </a:r>
          </a:p>
        </p:txBody>
      </p:sp>
    </p:spTree>
    <p:extLst>
      <p:ext uri="{BB962C8B-B14F-4D97-AF65-F5344CB8AC3E}">
        <p14:creationId xmlns:p14="http://schemas.microsoft.com/office/powerpoint/2010/main" val="297392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 err="1">
                <a:latin typeface="HP001 4 hàng" pitchFamily="34" charset="0"/>
              </a:rPr>
              <a:t>Mẫu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phiếu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quan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sát</a:t>
            </a:r>
            <a:r>
              <a:rPr lang="en-US" dirty="0">
                <a:latin typeface="HP001 4 hàng" pitchFamily="34" charset="0"/>
              </a:rPr>
              <a:t> </a:t>
            </a:r>
            <a:r>
              <a:rPr lang="en-US" dirty="0" err="1">
                <a:latin typeface="HP001 4 hàng" pitchFamily="34" charset="0"/>
              </a:rPr>
              <a:t>cây</a:t>
            </a:r>
            <a:endParaRPr lang="en-US" dirty="0">
              <a:latin typeface="HP001 4 hàng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HP001 4 hàng" pitchFamily="34" charset="0"/>
              </a:rPr>
              <a:t>Nhóm</a:t>
            </a:r>
            <a:r>
              <a:rPr lang="en-US" dirty="0">
                <a:latin typeface="HP001 4 hàng" pitchFamily="34" charset="0"/>
              </a:rPr>
              <a:t>...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8868"/>
              </p:ext>
            </p:extLst>
          </p:nvPr>
        </p:nvGraphicFramePr>
        <p:xfrm>
          <a:off x="685800" y="2286000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Tên</a:t>
                      </a:r>
                      <a:r>
                        <a:rPr lang="en-US" baseline="0"/>
                        <a:t> cây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Thấp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Nhỏ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Cứng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Mềm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Cây</a:t>
                      </a:r>
                      <a:r>
                        <a:rPr lang="en-US" baseline="0"/>
                        <a:t> phượng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0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2: kể tên các loại cây em biết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1447800"/>
            <a:ext cx="8458200" cy="52578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62400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485909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1371600"/>
            <a:ext cx="8512277" cy="4191000"/>
          </a:xfrm>
        </p:spPr>
      </p:pic>
      <p:sp>
        <p:nvSpPr>
          <p:cNvPr id="4" name="Rectangle 3"/>
          <p:cNvSpPr/>
          <p:nvPr/>
        </p:nvSpPr>
        <p:spPr>
          <a:xfrm>
            <a:off x="228600" y="381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 thực hành - vận dụng</a:t>
            </a:r>
          </a:p>
        </p:txBody>
      </p:sp>
    </p:spTree>
    <p:extLst>
      <p:ext uri="{BB962C8B-B14F-4D97-AF65-F5344CB8AC3E}">
        <p14:creationId xmlns:p14="http://schemas.microsoft.com/office/powerpoint/2010/main" val="219049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/>
              <a:t>Xin cảm ơn!</a:t>
            </a: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101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xuanhieupd</cp:lastModifiedBy>
  <cp:revision>12</cp:revision>
  <dcterms:created xsi:type="dcterms:W3CDTF">2020-08-16T02:58:27Z</dcterms:created>
  <dcterms:modified xsi:type="dcterms:W3CDTF">2025-01-03T14:16:14Z</dcterms:modified>
</cp:coreProperties>
</file>