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5" r:id="rId2"/>
    <p:sldId id="315" r:id="rId3"/>
    <p:sldId id="259" r:id="rId4"/>
    <p:sldId id="258" r:id="rId5"/>
    <p:sldId id="304" r:id="rId6"/>
    <p:sldId id="303" r:id="rId7"/>
    <p:sldId id="305" r:id="rId8"/>
    <p:sldId id="307" r:id="rId9"/>
    <p:sldId id="296" r:id="rId10"/>
    <p:sldId id="283" r:id="rId11"/>
    <p:sldId id="299" r:id="rId12"/>
    <p:sldId id="297" r:id="rId13"/>
    <p:sldId id="298" r:id="rId14"/>
    <p:sldId id="263" r:id="rId15"/>
    <p:sldId id="279" r:id="rId16"/>
    <p:sldId id="264" r:id="rId17"/>
    <p:sldId id="286" r:id="rId18"/>
    <p:sldId id="301" r:id="rId19"/>
    <p:sldId id="261" r:id="rId20"/>
    <p:sldId id="302" r:id="rId21"/>
    <p:sldId id="291" r:id="rId22"/>
    <p:sldId id="31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BA76-4729-436D-AE6A-632A72334A63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AB68E-6594-47F6-B8F3-C142ED209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63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7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3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3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3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4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1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1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7F854-C0C2-4484-887B-BFF6835C5A5E}" type="datetimeFigureOut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0F2D8-E7C2-456B-96A2-BD750706F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1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1">
            <a:extLst>
              <a:ext uri="{FF2B5EF4-FFF2-40B4-BE49-F238E27FC236}">
                <a16:creationId xmlns:a16="http://schemas.microsoft.com/office/drawing/2014/main" id="{CE6FC642-36FB-4B97-B73F-2A162EF3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" y="37819"/>
            <a:ext cx="12179524" cy="68252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49">
            <a:extLst>
              <a:ext uri="{FF2B5EF4-FFF2-40B4-BE49-F238E27FC236}">
                <a16:creationId xmlns:a16="http://schemas.microsoft.com/office/drawing/2014/main" id="{35E46372-CC14-48A4-A08C-185549099B10}"/>
              </a:ext>
            </a:extLst>
          </p:cNvPr>
          <p:cNvSpPr txBox="1"/>
          <p:nvPr/>
        </p:nvSpPr>
        <p:spPr>
          <a:xfrm>
            <a:off x="2379622" y="253956"/>
            <a:ext cx="7246473" cy="107721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PHÒNG GD &amp; ĐT QUẬN LONG BIÊN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3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51">
            <a:extLst>
              <a:ext uri="{FF2B5EF4-FFF2-40B4-BE49-F238E27FC236}">
                <a16:creationId xmlns:a16="http://schemas.microsoft.com/office/drawing/2014/main" id="{50DA2A6B-F0FC-4943-A677-5B5A04E0633C}"/>
              </a:ext>
            </a:extLst>
          </p:cNvPr>
          <p:cNvSpPr txBox="1"/>
          <p:nvPr/>
        </p:nvSpPr>
        <p:spPr>
          <a:xfrm>
            <a:off x="3281823" y="2857418"/>
            <a:ext cx="5975171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MÔN </a:t>
            </a:r>
            <a:r>
              <a:rPr lang="en-GB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: </a:t>
            </a:r>
            <a:r>
              <a:rPr lang="en-US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TỰ</a:t>
            </a:r>
            <a:r>
              <a:rPr lang="en-US" sz="2800" b="1" i="0" u="none" strike="noStrike" kern="1200" cap="none" spc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NHIÊN VÀ XÃ HỘI</a:t>
            </a:r>
            <a:endParaRPr lang="en-GB" sz="2800" b="1" i="0" u="none" strike="noStrike" kern="1200" cap="none" spc="0" baseline="0" dirty="0">
              <a:solidFill>
                <a:srgbClr val="000066"/>
              </a:solidFill>
              <a:effectLst>
                <a:outerShdw dist="45794" dir="2021404">
                  <a:srgbClr val="B2B2B2"/>
                </a:outerShdw>
              </a:effectLst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087597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Picture 54">
            <a:extLst>
              <a:ext uri="{FF2B5EF4-FFF2-40B4-BE49-F238E27FC236}">
                <a16:creationId xmlns:a16="http://schemas.microsoft.com/office/drawing/2014/main" id="{E04F23C6-A7C4-44C0-98D7-22F128E95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299" y="873781"/>
            <a:ext cx="2428874" cy="18859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2">
            <a:extLst>
              <a:ext uri="{FF2B5EF4-FFF2-40B4-BE49-F238E27FC236}">
                <a16:creationId xmlns:a16="http://schemas.microsoft.com/office/drawing/2014/main" id="{8B6A35C8-01B6-400B-8C0C-EC7053BB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83" y="1697976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3">
            <a:extLst>
              <a:ext uri="{FF2B5EF4-FFF2-40B4-BE49-F238E27FC236}">
                <a16:creationId xmlns:a16="http://schemas.microsoft.com/office/drawing/2014/main" id="{560882FF-89AA-47A2-A2C1-8F947DA2E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11" y="302354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4">
            <a:extLst>
              <a:ext uri="{FF2B5EF4-FFF2-40B4-BE49-F238E27FC236}">
                <a16:creationId xmlns:a16="http://schemas.microsoft.com/office/drawing/2014/main" id="{134BF8BA-AFCC-4690-882B-10F3E095C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549" y="95527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65">
            <a:extLst>
              <a:ext uri="{FF2B5EF4-FFF2-40B4-BE49-F238E27FC236}">
                <a16:creationId xmlns:a16="http://schemas.microsoft.com/office/drawing/2014/main" id="{1A687373-9DC2-4E03-B730-E0DB3D116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198" y="4606509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66">
            <a:extLst>
              <a:ext uri="{FF2B5EF4-FFF2-40B4-BE49-F238E27FC236}">
                <a16:creationId xmlns:a16="http://schemas.microsoft.com/office/drawing/2014/main" id="{C0ACBE6D-6271-4004-863B-F88CD463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095" y="2487625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67">
            <a:extLst>
              <a:ext uri="{FF2B5EF4-FFF2-40B4-BE49-F238E27FC236}">
                <a16:creationId xmlns:a16="http://schemas.microsoft.com/office/drawing/2014/main" id="{FAD773DB-DABE-48E0-92D0-BD9A1C52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286" y="27123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68">
            <a:extLst>
              <a:ext uri="{FF2B5EF4-FFF2-40B4-BE49-F238E27FC236}">
                <a16:creationId xmlns:a16="http://schemas.microsoft.com/office/drawing/2014/main" id="{40036626-6723-40EE-88BB-E6260E545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70" y="198318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69">
            <a:extLst>
              <a:ext uri="{FF2B5EF4-FFF2-40B4-BE49-F238E27FC236}">
                <a16:creationId xmlns:a16="http://schemas.microsoft.com/office/drawing/2014/main" id="{F9F5A01A-FD5F-47EB-945F-8323D91D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4166" y="4566147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70">
            <a:extLst>
              <a:ext uri="{FF2B5EF4-FFF2-40B4-BE49-F238E27FC236}">
                <a16:creationId xmlns:a16="http://schemas.microsoft.com/office/drawing/2014/main" id="{9F1F6741-A7D4-41ED-BF60-2E6021E60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729" y="4796521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71">
            <a:extLst>
              <a:ext uri="{FF2B5EF4-FFF2-40B4-BE49-F238E27FC236}">
                <a16:creationId xmlns:a16="http://schemas.microsoft.com/office/drawing/2014/main" id="{285A2EEF-AB73-459B-A875-68AA14707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01" y="5356134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72">
            <a:extLst>
              <a:ext uri="{FF2B5EF4-FFF2-40B4-BE49-F238E27FC236}">
                <a16:creationId xmlns:a16="http://schemas.microsoft.com/office/drawing/2014/main" id="{CDAC3F38-A419-4E92-83A7-51357347B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88" y="493410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73">
            <a:extLst>
              <a:ext uri="{FF2B5EF4-FFF2-40B4-BE49-F238E27FC236}">
                <a16:creationId xmlns:a16="http://schemas.microsoft.com/office/drawing/2014/main" id="{694DFF13-9323-463F-B260-BD2DCD2D2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9" y="4514063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74">
            <a:extLst>
              <a:ext uri="{FF2B5EF4-FFF2-40B4-BE49-F238E27FC236}">
                <a16:creationId xmlns:a16="http://schemas.microsoft.com/office/drawing/2014/main" id="{E80CB70F-9500-4E3F-8038-0DA9A2911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48" y="305802"/>
            <a:ext cx="1503721" cy="1804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1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2109805" y="3733501"/>
            <a:ext cx="7786106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BÀI</a:t>
            </a:r>
            <a:r>
              <a:rPr lang="vi-VN" sz="2800" b="1" i="0" u="none" strike="noStrike" kern="1200" cap="none" spc="0" baseline="0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uFillTx/>
                <a:latin typeface="Times New Roman" pitchFamily="18"/>
                <a:cs typeface="Times New Roman" pitchFamily="18"/>
              </a:rPr>
              <a:t> </a:t>
            </a:r>
            <a:r>
              <a:rPr lang="en-US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16: CHĂM SÓC VÀ BẢO VỆ CÂY TRỒNG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" name="TextBox 52">
            <a:extLst>
              <a:ext uri="{FF2B5EF4-FFF2-40B4-BE49-F238E27FC236}">
                <a16:creationId xmlns:a16="http://schemas.microsoft.com/office/drawing/2014/main" id="{E9A8A77C-0184-41AB-A416-F2DED7CEFD1A}"/>
              </a:ext>
            </a:extLst>
          </p:cNvPr>
          <p:cNvSpPr txBox="1"/>
          <p:nvPr/>
        </p:nvSpPr>
        <p:spPr>
          <a:xfrm>
            <a:off x="5092950" y="4315926"/>
            <a:ext cx="13099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66"/>
                </a:solidFill>
                <a:effectLst>
                  <a:outerShdw dist="45794" dir="2021404">
                    <a:srgbClr val="B2B2B2"/>
                  </a:outerShdw>
                </a:effectLst>
                <a:latin typeface="Times New Roman" pitchFamily="18"/>
                <a:cs typeface="Times New Roman" pitchFamily="18"/>
              </a:rPr>
              <a:t>TIẾT 2</a:t>
            </a:r>
            <a:endParaRPr lang="en-GB" sz="2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22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7974" t="39303" r="61292" b="28783"/>
          <a:stretch/>
        </p:blipFill>
        <p:spPr bwMode="auto">
          <a:xfrm>
            <a:off x="318654" y="96982"/>
            <a:ext cx="5250873" cy="5569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/>
          <a:srcRect l="9968" t="7389" r="32052" b="33806"/>
          <a:stretch/>
        </p:blipFill>
        <p:spPr bwMode="auto">
          <a:xfrm>
            <a:off x="6096000" y="96982"/>
            <a:ext cx="5582950" cy="5166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85456" y="5666509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xấu</a:t>
            </a:r>
            <a:r>
              <a:rPr lang="en-US" sz="3600" dirty="0"/>
              <a:t> </a:t>
            </a:r>
            <a:r>
              <a:rPr lang="en-US" sz="3600" dirty="0" err="1"/>
              <a:t>hổ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356765" y="5666508"/>
            <a:ext cx="26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dền</a:t>
            </a:r>
            <a:r>
              <a:rPr lang="en-US" sz="3600" dirty="0"/>
              <a:t> </a:t>
            </a:r>
            <a:r>
              <a:rPr lang="en-US" sz="3600" dirty="0" err="1"/>
              <a:t>gai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027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6282" t="9456" r="38365" b="37943"/>
          <a:stretch/>
        </p:blipFill>
        <p:spPr bwMode="auto">
          <a:xfrm>
            <a:off x="625619" y="558512"/>
            <a:ext cx="5304126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58146" t="11821" r="3976" b="37057"/>
          <a:stretch/>
        </p:blipFill>
        <p:spPr bwMode="auto">
          <a:xfrm>
            <a:off x="6534149" y="558512"/>
            <a:ext cx="5062105" cy="5440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9564" y="6151418"/>
            <a:ext cx="4239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Xương</a:t>
            </a:r>
            <a:r>
              <a:rPr lang="en-US" sz="3600" dirty="0"/>
              <a:t> </a:t>
            </a:r>
            <a:r>
              <a:rPr lang="en-US" sz="3600" dirty="0" err="1"/>
              <a:t>rồng</a:t>
            </a:r>
            <a:r>
              <a:rPr lang="en-US" sz="3600" dirty="0"/>
              <a:t> </a:t>
            </a:r>
            <a:r>
              <a:rPr lang="en-US" sz="3600" dirty="0" err="1"/>
              <a:t>bát</a:t>
            </a:r>
            <a:r>
              <a:rPr lang="en-US" sz="3600" dirty="0"/>
              <a:t> </a:t>
            </a:r>
            <a:r>
              <a:rPr lang="en-US" sz="3600" dirty="0" err="1"/>
              <a:t>tiên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78108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8644" t="12117" r="10123" b="44149"/>
          <a:stretch/>
        </p:blipFill>
        <p:spPr bwMode="auto">
          <a:xfrm>
            <a:off x="420832" y="465859"/>
            <a:ext cx="5439642" cy="5075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3382" y="5541817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Lá</a:t>
            </a:r>
            <a:r>
              <a:rPr lang="en-US" sz="3600" dirty="0"/>
              <a:t> </a:t>
            </a:r>
            <a:r>
              <a:rPr lang="en-US" sz="3600" dirty="0" err="1"/>
              <a:t>ngón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60139" t="13593" r="9624" b="37944"/>
          <a:stretch/>
        </p:blipFill>
        <p:spPr bwMode="auto">
          <a:xfrm>
            <a:off x="6747165" y="465857"/>
            <a:ext cx="4849090" cy="5075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12182" y="5541817"/>
            <a:ext cx="429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vạn</a:t>
            </a:r>
            <a:r>
              <a:rPr lang="en-US" sz="3600" dirty="0"/>
              <a:t> </a:t>
            </a:r>
            <a:r>
              <a:rPr lang="en-US" sz="3600" dirty="0" err="1"/>
              <a:t>niên</a:t>
            </a:r>
            <a:r>
              <a:rPr lang="en-US" sz="3600" dirty="0"/>
              <a:t> </a:t>
            </a:r>
            <a:r>
              <a:rPr lang="en-US" sz="3600" dirty="0" err="1"/>
              <a:t>thanh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72147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415" t="37825" r="35542" b="11347"/>
          <a:stretch/>
        </p:blipFill>
        <p:spPr bwMode="auto">
          <a:xfrm>
            <a:off x="461096" y="296141"/>
            <a:ext cx="5537922" cy="5107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54727" y="5708072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thầu</a:t>
            </a:r>
            <a:r>
              <a:rPr lang="en-US" sz="3600" dirty="0"/>
              <a:t> </a:t>
            </a:r>
            <a:r>
              <a:rPr lang="en-US" sz="3600" dirty="0" err="1"/>
              <a:t>dầu</a:t>
            </a:r>
            <a:endParaRPr lang="en-US" sz="36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6581" t="30438" r="35873" b="19917"/>
          <a:stretch/>
        </p:blipFill>
        <p:spPr bwMode="auto">
          <a:xfrm>
            <a:off x="6696075" y="412172"/>
            <a:ext cx="4858616" cy="5143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8310" y="5818909"/>
            <a:ext cx="303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sừng</a:t>
            </a:r>
            <a:r>
              <a:rPr lang="en-US" sz="3600" dirty="0"/>
              <a:t> </a:t>
            </a:r>
            <a:r>
              <a:rPr lang="en-US" sz="3600" dirty="0" err="1"/>
              <a:t>trâu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153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5"/>
            <a:ext cx="9819248" cy="364353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2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2125A2-F468-4294-91C1-329A196D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"/>
            <a:ext cx="12192000" cy="6852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BF850-2593-4CC7-B29D-BE1C7586FDFE}"/>
              </a:ext>
            </a:extLst>
          </p:cNvPr>
          <p:cNvSpPr/>
          <p:nvPr/>
        </p:nvSpPr>
        <p:spPr>
          <a:xfrm>
            <a:off x="3845086" y="1251077"/>
            <a:ext cx="41360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66293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0312B-0FEF-4A36-99D0-982761F6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- </a:t>
            </a:r>
            <a:r>
              <a:rPr lang="en-US" sz="3600" b="1" dirty="0" err="1">
                <a:solidFill>
                  <a:schemeClr val="tx1"/>
                </a:solidFill>
              </a:rPr>
              <a:t>Cùng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nói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về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việc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chăm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sóc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bảo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vệ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cây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</a:rPr>
              <a:t>- </a:t>
            </a:r>
            <a:r>
              <a:rPr lang="en-US" sz="3600" b="1" dirty="0" err="1">
                <a:solidFill>
                  <a:schemeClr val="tx1"/>
                </a:solidFill>
              </a:rPr>
              <a:t>Dự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án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trồng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và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chăm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sóc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cây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90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165" t="26733" r="24363" b="58976"/>
          <a:stretch/>
        </p:blipFill>
        <p:spPr bwMode="auto">
          <a:xfrm>
            <a:off x="1759527" y="720436"/>
            <a:ext cx="9559637" cy="5167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8722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3633F-0C1C-4D0E-B352-6F0D0B561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46" y="4686300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2194561" y="817418"/>
            <a:ext cx="9819248" cy="47382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08514E-F3B0-4F8F-9AAC-FB8A86DB7A45}"/>
              </a:ext>
            </a:extLst>
          </p:cNvPr>
          <p:cNvSpPr/>
          <p:nvPr/>
        </p:nvSpPr>
        <p:spPr>
          <a:xfrm>
            <a:off x="2512375" y="1068736"/>
            <a:ext cx="9156599" cy="4140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CCF8A-FA99-4510-8CF2-BE94AF9A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17" y="0"/>
            <a:ext cx="2545533" cy="10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0A77B-50DB-488F-AEFB-201B87E3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" y="12920"/>
            <a:ext cx="2688617" cy="12531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2011680" y="1902955"/>
            <a:ext cx="9608234" cy="255821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8238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9583B7-2F99-4312-AAD0-14C7D64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2192" cy="66013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0">
            <a:extLst>
              <a:ext uri="{FF2B5EF4-FFF2-40B4-BE49-F238E27FC236}">
                <a16:creationId xmlns:a16="http://schemas.microsoft.com/office/drawing/2014/main" id="{5C5480D2-72C4-40AA-89EA-4AD3610D8890}"/>
              </a:ext>
            </a:extLst>
          </p:cNvPr>
          <p:cNvSpPr txBox="1"/>
          <p:nvPr/>
        </p:nvSpPr>
        <p:spPr>
          <a:xfrm>
            <a:off x="3335795" y="482993"/>
            <a:ext cx="3838440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4800" b="1" i="0" u="none" strike="noStrike" kern="1200" cap="none" spc="0" baseline="0" dirty="0">
                <a:solidFill>
                  <a:srgbClr val="0000FF"/>
                </a:solidFill>
                <a:uFillTx/>
                <a:latin typeface="Arial-SGK-TV" pitchFamily="2"/>
                <a:cs typeface="Arial-SGK-TV" pitchFamily="2"/>
              </a:rPr>
              <a:t>KHỞI ĐỘNG</a:t>
            </a:r>
            <a:endParaRPr lang="en-GB" sz="4800" b="1" i="0" u="none" strike="noStrike" kern="1200" cap="none" spc="0" baseline="0" dirty="0">
              <a:solidFill>
                <a:srgbClr val="0000FF"/>
              </a:solidFill>
              <a:uFillTx/>
              <a:latin typeface="Arial-SGK-TV" pitchFamily="2"/>
              <a:cs typeface="Arial-SGK-TV" pitchFamily="2"/>
            </a:endParaRPr>
          </a:p>
        </p:txBody>
      </p:sp>
      <p:pic>
        <p:nvPicPr>
          <p:cNvPr id="4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1964" y="5589919"/>
            <a:ext cx="1011381" cy="1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54175" t="54846" r="23774" b="32429"/>
          <a:stretch/>
        </p:blipFill>
        <p:spPr bwMode="auto">
          <a:xfrm>
            <a:off x="1607127" y="985836"/>
            <a:ext cx="9504218" cy="4500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2607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E2B0B-898E-49B9-B53E-3D61D8C14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469" y="4577165"/>
            <a:ext cx="2171700" cy="2171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2E40AB-9393-4E15-AC74-C809462CCD81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1737361" y="983672"/>
            <a:ext cx="9819248" cy="382385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cây,nhổ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BE2FAEB-4F42-4C1E-B5B5-F521463C3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" y="32488"/>
            <a:ext cx="12191996" cy="68255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59E8D20-7616-45CC-8189-7D30A886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554">
            <a:off x="343220" y="369134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583AD3D2-5084-486E-B6EA-CB9B8A289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8780">
            <a:off x="3341245" y="1819860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649FF06D-CB24-449E-8169-149A53FC4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5" y="341275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61463387-1601-48B0-9FD9-5927C590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445">
            <a:off x="4940200" y="-2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18720C4-ACB7-4143-B4D3-D677810B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60" y="259461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11E19DA-A84F-4866-B656-97136E18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693" y="3076956"/>
            <a:ext cx="2654823" cy="31857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7042F33-7C0D-4D70-916F-4C4F74144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80" y="2994211"/>
            <a:ext cx="1441835" cy="1730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DB74EB37-6251-4175-B28C-E7094C35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310822"/>
            <a:ext cx="1488268" cy="1785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123CFEC0-7634-4B12-83DE-62EF9417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144" y="4534061"/>
            <a:ext cx="1280169" cy="15362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0CA49-B1EC-4914-9746-EDF84D7623C1}"/>
              </a:ext>
            </a:extLst>
          </p:cNvPr>
          <p:cNvSpPr txBox="1"/>
          <p:nvPr/>
        </p:nvSpPr>
        <p:spPr>
          <a:xfrm>
            <a:off x="2475671" y="2583479"/>
            <a:ext cx="7972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 </a:t>
            </a:r>
            <a:r>
              <a:rPr lang="vi-VN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GB" altLang="en-US" sz="4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 CÁC CON ĐÃ TÍCH CỰC THAM GIA GIỜ HỌC</a:t>
            </a:r>
          </a:p>
          <a:p>
            <a:pPr algn="ctr"/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874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istrator\Desktop\GA ĐT TOAN\logo kham pha.jpg">
            <a:extLst>
              <a:ext uri="{FF2B5EF4-FFF2-40B4-BE49-F238E27FC236}">
                <a16:creationId xmlns:a16="http://schemas.microsoft.com/office/drawing/2014/main" id="{D0C85BF2-4195-45D9-B366-B1C3F4D1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" y="0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5A83B-A977-45A9-A728-D3D9C0F74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" y="5053446"/>
            <a:ext cx="1333500" cy="133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773382" y="1551710"/>
            <a:ext cx="9846532" cy="4059381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Theo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71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logo kham pha.jpg">
            <a:extLst>
              <a:ext uri="{FF2B5EF4-FFF2-40B4-BE49-F238E27FC236}">
                <a16:creationId xmlns:a16="http://schemas.microsoft.com/office/drawing/2014/main" id="{EECDEC3B-1957-4014-9B2D-D0F5644F9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2897944" cy="10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19769" t="17435" r="54480" b="26419"/>
          <a:stretch/>
        </p:blipFill>
        <p:spPr bwMode="auto">
          <a:xfrm>
            <a:off x="969817" y="1058896"/>
            <a:ext cx="9795165" cy="57991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2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5"/>
    </mc:Choice>
    <mc:Fallback xmlns="">
      <p:transition spd="slow" advTm="15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770" t="19558" r="68987" b="59885"/>
          <a:stretch/>
        </p:blipFill>
        <p:spPr bwMode="auto">
          <a:xfrm>
            <a:off x="1607128" y="294290"/>
            <a:ext cx="7869382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183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0265" t="26500" r="54291" b="50633"/>
          <a:stretch/>
        </p:blipFill>
        <p:spPr bwMode="auto">
          <a:xfrm>
            <a:off x="1648691" y="955963"/>
            <a:ext cx="9490364" cy="5361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372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35" t="39907" r="53673" b="25829"/>
          <a:stretch/>
        </p:blipFill>
        <p:spPr bwMode="auto">
          <a:xfrm>
            <a:off x="1496291" y="762000"/>
            <a:ext cx="9005453" cy="5278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835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5FCB0-4BDF-4AA3-8A01-D18F77C1D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4" y="4648786"/>
            <a:ext cx="2171700" cy="217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084E8-F844-4294-987B-C4A3F0F08C7C}"/>
              </a:ext>
            </a:extLst>
          </p:cNvPr>
          <p:cNvSpPr/>
          <p:nvPr/>
        </p:nvSpPr>
        <p:spPr>
          <a:xfrm>
            <a:off x="2194561" y="1674055"/>
            <a:ext cx="9819248" cy="2974731"/>
          </a:xfrm>
          <a:prstGeom prst="rect">
            <a:avLst/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32910-1755-419B-B3DE-EFEE36CBC30F}"/>
              </a:ext>
            </a:extLst>
          </p:cNvPr>
          <p:cNvSpPr/>
          <p:nvPr/>
        </p:nvSpPr>
        <p:spPr>
          <a:xfrm>
            <a:off x="2194561" y="1674056"/>
            <a:ext cx="9819248" cy="27732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C:\Users\Administrator\Desktop\GA ĐT TOAN\logo kham pha.jpg">
            <a:extLst>
              <a:ext uri="{FF2B5EF4-FFF2-40B4-BE49-F238E27FC236}">
                <a16:creationId xmlns:a16="http://schemas.microsoft.com/office/drawing/2014/main" id="{40456287-B81B-4DE9-B693-E5619119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" y="28135"/>
            <a:ext cx="3412464" cy="12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2A05EB-7679-4C6E-BA46-88092F133034}"/>
              </a:ext>
            </a:extLst>
          </p:cNvPr>
          <p:cNvSpPr/>
          <p:nvPr/>
        </p:nvSpPr>
        <p:spPr>
          <a:xfrm>
            <a:off x="1371600" y="789710"/>
            <a:ext cx="9846532" cy="2507672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6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839</TotalTime>
  <Words>298</Words>
  <Application>Microsoft Macintosh PowerPoint</Application>
  <PresentationFormat>Widescreen</PresentationFormat>
  <Paragraphs>30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xuanhieupd</cp:lastModifiedBy>
  <cp:revision>84</cp:revision>
  <dcterms:created xsi:type="dcterms:W3CDTF">2020-08-16T14:36:25Z</dcterms:created>
  <dcterms:modified xsi:type="dcterms:W3CDTF">2025-01-03T14:27:00Z</dcterms:modified>
</cp:coreProperties>
</file>