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9" r:id="rId5"/>
    <p:sldId id="270" r:id="rId6"/>
    <p:sldId id="263" r:id="rId7"/>
    <p:sldId id="272" r:id="rId8"/>
    <p:sldId id="265" r:id="rId9"/>
    <p:sldId id="27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TNXH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CHĂM SÓC VÀ BẢO VỆ VẬT NUÔI</a:t>
            </a: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83056" y="2656758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09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943" y="13646"/>
            <a:ext cx="9048465" cy="5186149"/>
            <a:chOff x="0" y="1733266"/>
            <a:chExt cx="6796585" cy="36712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b="21194"/>
            <a:stretch/>
          </p:blipFill>
          <p:spPr>
            <a:xfrm>
              <a:off x="0" y="1733266"/>
              <a:ext cx="4864788" cy="36712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r="60290" b="21194"/>
            <a:stretch/>
          </p:blipFill>
          <p:spPr>
            <a:xfrm>
              <a:off x="4864788" y="1733266"/>
              <a:ext cx="1931797" cy="367124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4594" y="5131552"/>
            <a:ext cx="9703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Minh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ở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80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2955" y="477672"/>
            <a:ext cx="8420669" cy="55546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Minh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ấm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Đây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giúp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nuôi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khỏe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mạnh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387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44" y="0"/>
            <a:ext cx="9144000" cy="3603009"/>
            <a:chOff x="0" y="1323831"/>
            <a:chExt cx="9144000" cy="25293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28" t="14925" r="9602" b="62255"/>
            <a:stretch/>
          </p:blipFill>
          <p:spPr>
            <a:xfrm>
              <a:off x="0" y="1323831"/>
              <a:ext cx="2975212" cy="25293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6" t="37977" r="10490" b="41608"/>
            <a:stretch/>
          </p:blipFill>
          <p:spPr>
            <a:xfrm>
              <a:off x="2975212" y="1323832"/>
              <a:ext cx="3089937" cy="25293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49" t="59381" r="9427" b="21193"/>
            <a:stretch/>
          </p:blipFill>
          <p:spPr>
            <a:xfrm>
              <a:off x="5936776" y="1323832"/>
              <a:ext cx="3207224" cy="252938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6475" y="3670000"/>
            <a:ext cx="902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Kể</a:t>
            </a:r>
            <a:r>
              <a:rPr lang="en-US" sz="2800" b="1" dirty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. </a:t>
            </a:r>
          </a:p>
          <a:p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136475" y="4203509"/>
            <a:ext cx="491322" cy="3387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978" y="4072608"/>
            <a:ext cx="829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Khám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nuôi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ốm</a:t>
            </a:r>
            <a:r>
              <a:rPr lang="en-US" sz="2800" b="1" dirty="0">
                <a:solidFill>
                  <a:srgbClr val="FF0000"/>
                </a:solidFill>
              </a:rPr>
              <a:t>; </a:t>
            </a:r>
            <a:r>
              <a:rPr lang="en-US" sz="2800" b="1" dirty="0" err="1">
                <a:solidFill>
                  <a:srgbClr val="FF0000"/>
                </a:solidFill>
              </a:rPr>
              <a:t>vệ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sẽ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sưởi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ấm</a:t>
            </a:r>
            <a:r>
              <a:rPr lang="en-US" sz="2800" b="1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93" y="5008724"/>
            <a:ext cx="959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, 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? </a:t>
            </a:r>
          </a:p>
        </p:txBody>
      </p:sp>
      <p:sp>
        <p:nvSpPr>
          <p:cNvPr id="12" name="Cloud 11"/>
          <p:cNvSpPr/>
          <p:nvPr/>
        </p:nvSpPr>
        <p:spPr>
          <a:xfrm>
            <a:off x="-504967" y="5531944"/>
            <a:ext cx="9840035" cy="11281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yêu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quý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chăm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sóc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bảo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vệ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nuôi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để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các</a:t>
            </a:r>
            <a:r>
              <a:rPr lang="en-US" sz="2800" b="1" dirty="0">
                <a:solidFill>
                  <a:srgbClr val="FFFF00"/>
                </a:solidFill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lớn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khỏe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mạnh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11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6" y="2088104"/>
            <a:ext cx="683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 SỨC</a:t>
            </a:r>
          </a:p>
        </p:txBody>
      </p:sp>
    </p:spTree>
    <p:extLst>
      <p:ext uri="{BB962C8B-B14F-4D97-AF65-F5344CB8AC3E}">
        <p14:creationId xmlns:p14="http://schemas.microsoft.com/office/powerpoint/2010/main" val="106373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</a:rPr>
              <a:t>Việc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để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chăm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sóc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38607"/>
              </p:ext>
            </p:extLst>
          </p:nvPr>
        </p:nvGraphicFramePr>
        <p:xfrm>
          <a:off x="177421" y="1815152"/>
          <a:ext cx="8802806" cy="30639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182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3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</a:rPr>
              <a:t>Việc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để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chăm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sóc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42267"/>
              </p:ext>
            </p:extLst>
          </p:nvPr>
        </p:nvGraphicFramePr>
        <p:xfrm>
          <a:off x="177421" y="1815152"/>
          <a:ext cx="8802806" cy="3844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5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923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uống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Cho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khám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bệnh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trại</a:t>
                      </a:r>
                      <a:endParaRPr lang="en-US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Tắm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sưởi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Trêu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trọc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đập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endParaRPr lang="en-US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đói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khát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trại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mất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Thả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rông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0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242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xuanhieupd</cp:lastModifiedBy>
  <cp:revision>24</cp:revision>
  <dcterms:created xsi:type="dcterms:W3CDTF">2020-08-17T06:22:46Z</dcterms:created>
  <dcterms:modified xsi:type="dcterms:W3CDTF">2024-02-19T00:42:29Z</dcterms:modified>
</cp:coreProperties>
</file>