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323" r:id="rId3"/>
    <p:sldId id="326" r:id="rId4"/>
    <p:sldId id="339" r:id="rId5"/>
    <p:sldId id="349" r:id="rId6"/>
    <p:sldId id="351" r:id="rId7"/>
    <p:sldId id="352" r:id="rId8"/>
    <p:sldId id="353" r:id="rId9"/>
    <p:sldId id="34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3073" autoAdjust="0"/>
  </p:normalViewPr>
  <p:slideViewPr>
    <p:cSldViewPr>
      <p:cViewPr varScale="1">
        <p:scale>
          <a:sx n="80" d="100"/>
          <a:sy n="80" d="100"/>
        </p:scale>
        <p:origin x="121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148A7-D5D6-4954-B9D6-3D80DCB4DA20}" type="datetimeFigureOut">
              <a:rPr lang="en-US" smtClean="0"/>
              <a:pPr/>
              <a:t>8/24/2020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B9C26-27FD-40E7-937F-3A4553036645}" type="slidenum">
              <a:rPr lang="en-US" smtClean="0"/>
              <a:pPr/>
              <a:t>‹#›</a:t>
            </a:fld>
            <a:endParaRPr lang="en-US"/>
          </a:p>
        </p:txBody>
      </p:sp>
    </p:spTree>
    <p:extLst>
      <p:ext uri="{BB962C8B-B14F-4D97-AF65-F5344CB8AC3E}">
        <p14:creationId xmlns:p14="http://schemas.microsoft.com/office/powerpoint/2010/main" val="389067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B9C26-27FD-40E7-937F-3A4553036645}" type="slidenum">
              <a:rPr lang="en-US" smtClean="0"/>
              <a:pPr/>
              <a:t>3</a:t>
            </a:fld>
            <a:endParaRPr lang="en-US"/>
          </a:p>
        </p:txBody>
      </p:sp>
    </p:spTree>
    <p:extLst>
      <p:ext uri="{BB962C8B-B14F-4D97-AF65-F5344CB8AC3E}">
        <p14:creationId xmlns:p14="http://schemas.microsoft.com/office/powerpoint/2010/main" val="146230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B9C26-27FD-40E7-937F-3A4553036645}" type="slidenum">
              <a:rPr lang="en-US" smtClean="0"/>
              <a:pPr/>
              <a:t>5</a:t>
            </a:fld>
            <a:endParaRPr lang="en-US"/>
          </a:p>
        </p:txBody>
      </p:sp>
    </p:spTree>
    <p:extLst>
      <p:ext uri="{BB962C8B-B14F-4D97-AF65-F5344CB8AC3E}">
        <p14:creationId xmlns:p14="http://schemas.microsoft.com/office/powerpoint/2010/main" val="215610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68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8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386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93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747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720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76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76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311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62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2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79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20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22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3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50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8/24/2020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62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 y="355593"/>
            <a:ext cx="7924791" cy="1524000"/>
          </a:xfrm>
        </p:spPr>
        <p:txBody>
          <a:bodyPr anchor="ctr"/>
          <a:lstStyle/>
          <a:p>
            <a:pPr algn="ctr"/>
            <a:r>
              <a:rPr lang="en-US" sz="3800" b="1" smtClean="0"/>
              <a:t>HOẠT </a:t>
            </a:r>
            <a:r>
              <a:rPr lang="en-US" sz="3800" b="1" dirty="0"/>
              <a:t>ĐỘNG TRẢI NGHIỆM 1</a:t>
            </a:r>
            <a:endParaRPr lang="en-US" sz="3800" b="1" dirty="0">
              <a:solidFill>
                <a:srgbClr val="00B050"/>
              </a:solidFill>
              <a:effectLst>
                <a:outerShdw blurRad="38100" dist="38100" dir="2700000" algn="tl">
                  <a:srgbClr val="000000">
                    <a:alpha val="43137"/>
                  </a:srgbClr>
                </a:outerShdw>
              </a:effectLst>
              <a:cs typeface="Calibri" panose="020F0502020204030204" pitchFamily="34" charset="0"/>
            </a:endParaRPr>
          </a:p>
        </p:txBody>
      </p:sp>
      <p:sp>
        <p:nvSpPr>
          <p:cNvPr id="7" name="Title 1"/>
          <p:cNvSpPr txBox="1">
            <a:spLocks/>
          </p:cNvSpPr>
          <p:nvPr/>
        </p:nvSpPr>
        <p:spPr>
          <a:xfrm>
            <a:off x="152391" y="2237510"/>
            <a:ext cx="7772400" cy="16002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itle 1"/>
          <p:cNvSpPr txBox="1">
            <a:spLocks/>
          </p:cNvSpPr>
          <p:nvPr/>
        </p:nvSpPr>
        <p:spPr>
          <a:xfrm>
            <a:off x="878881" y="3276600"/>
            <a:ext cx="6436319" cy="1816564"/>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5000" b="1" dirty="0">
              <a:effectLst>
                <a:outerShdw blurRad="38100" dist="38100" dir="2700000" algn="tl">
                  <a:srgbClr val="000000">
                    <a:alpha val="43137"/>
                  </a:srgbClr>
                </a:outerShdw>
              </a:effectLst>
              <a:cs typeface="Calibri" panose="020F0502020204030204" pitchFamily="34" charset="0"/>
            </a:endParaRPr>
          </a:p>
        </p:txBody>
      </p:sp>
      <p:sp>
        <p:nvSpPr>
          <p:cNvPr id="9" name="Title 1"/>
          <p:cNvSpPr txBox="1">
            <a:spLocks/>
          </p:cNvSpPr>
          <p:nvPr/>
        </p:nvSpPr>
        <p:spPr>
          <a:xfrm>
            <a:off x="0" y="1780309"/>
            <a:ext cx="7924791" cy="1524000"/>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a:solidFill>
                  <a:srgbClr val="00B050"/>
                </a:solidFill>
              </a:rPr>
              <a:t>SINH HOẠT DƯỚI CỜ: AN TOÀN CHO NỤ CƯỜI TRẺ THƠ.</a:t>
            </a:r>
            <a:endParaRPr lang="en-US" sz="4000">
              <a:solidFill>
                <a:srgbClr val="00B050"/>
              </a:solidFill>
            </a:endParaRPr>
          </a:p>
          <a:p>
            <a:pPr algn="ctr"/>
            <a:endParaRPr lang="en-US" sz="3800" b="1" dirty="0">
              <a:solidFill>
                <a:srgbClr val="0070C0"/>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431311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 </a:t>
            </a:r>
            <a:r>
              <a:rPr lang="en-US" b="1" u="sng"/>
              <a:t>KHÁM PHÁ – KẾT NỐI</a:t>
            </a:r>
            <a:r>
              <a:rPr lang="en-US"/>
              <a:t/>
            </a:r>
            <a:br>
              <a:rPr lang="en-US"/>
            </a:br>
            <a:endParaRPr lang="en-US" dirty="0"/>
          </a:p>
        </p:txBody>
      </p:sp>
      <p:sp>
        <p:nvSpPr>
          <p:cNvPr id="3" name="Content Placeholder 2"/>
          <p:cNvSpPr>
            <a:spLocks noGrp="1"/>
          </p:cNvSpPr>
          <p:nvPr>
            <p:ph idx="1"/>
          </p:nvPr>
        </p:nvSpPr>
        <p:spPr>
          <a:xfrm>
            <a:off x="609599" y="1295401"/>
            <a:ext cx="6347714" cy="1371599"/>
          </a:xfrm>
        </p:spPr>
        <p:txBody>
          <a:bodyPr>
            <a:noAutofit/>
          </a:bodyPr>
          <a:lstStyle/>
          <a:p>
            <a:pPr marL="0" indent="0">
              <a:buNone/>
            </a:pPr>
            <a:r>
              <a:rPr lang="en-US" sz="4000" b="1" smtClean="0"/>
              <a:t>Hoạt </a:t>
            </a:r>
            <a:r>
              <a:rPr lang="en-US" sz="4000" b="1"/>
              <a:t>động 1: Chào cờ.</a:t>
            </a:r>
            <a:endParaRPr lang="en-US" sz="4000"/>
          </a:p>
          <a:p>
            <a:pPr marL="0" lvl="0" indent="0">
              <a:buNone/>
            </a:pPr>
            <a:endParaRPr lang="en-US" sz="2400" dirty="0"/>
          </a:p>
        </p:txBody>
      </p:sp>
      <p:pic>
        <p:nvPicPr>
          <p:cNvPr id="4" name="Chaoco1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133600"/>
            <a:ext cx="8610600" cy="3867150"/>
          </a:xfrm>
          <a:prstGeom prst="rect">
            <a:avLst/>
          </a:prstGeom>
        </p:spPr>
      </p:pic>
    </p:spTree>
    <p:extLst>
      <p:ext uri="{BB962C8B-B14F-4D97-AF65-F5344CB8AC3E}">
        <p14:creationId xmlns:p14="http://schemas.microsoft.com/office/powerpoint/2010/main" val="3062135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1"/>
            <a:ext cx="6347714" cy="1447800"/>
          </a:xfrm>
        </p:spPr>
        <p:txBody>
          <a:bodyPr>
            <a:noAutofit/>
          </a:bodyPr>
          <a:lstStyle/>
          <a:p>
            <a:pPr marL="0" indent="0">
              <a:buNone/>
            </a:pPr>
            <a:r>
              <a:rPr lang="en-US" sz="4000" b="1" smtClean="0">
                <a:solidFill>
                  <a:srgbClr val="FF0000"/>
                </a:solidFill>
              </a:rPr>
              <a:t>Hoạt </a:t>
            </a:r>
            <a:r>
              <a:rPr lang="en-US" sz="4000" b="1">
                <a:solidFill>
                  <a:srgbClr val="FF0000"/>
                </a:solidFill>
              </a:rPr>
              <a:t>động 2: Thi tìm hiểu luật giao thông.</a:t>
            </a:r>
            <a:endParaRPr lang="en-US" sz="4000">
              <a:solidFill>
                <a:srgbClr val="FF0000"/>
              </a:solidFill>
            </a:endParaRPr>
          </a:p>
          <a:p>
            <a:pPr marL="0" indent="0">
              <a:buNone/>
            </a:pPr>
            <a:endParaRPr lang="en-US" sz="2400"/>
          </a:p>
          <a:p>
            <a:endParaRPr lang="en-US" sz="2400" dirty="0"/>
          </a:p>
          <a:p>
            <a:endParaRPr lang="en-US" sz="2400" dirty="0"/>
          </a:p>
        </p:txBody>
      </p:sp>
    </p:spTree>
    <p:extLst>
      <p:ext uri="{BB962C8B-B14F-4D97-AF65-F5344CB8AC3E}">
        <p14:creationId xmlns:p14="http://schemas.microsoft.com/office/powerpoint/2010/main" val="42299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05800" cy="6477000"/>
          </a:xfrm>
        </p:spPr>
        <p:txBody>
          <a:bodyPr>
            <a:normAutofit fontScale="90000"/>
          </a:bodyPr>
          <a:lstStyle/>
          <a:p>
            <a:r>
              <a:rPr lang="en-US"/>
              <a:t>* Bước 1: </a:t>
            </a:r>
            <a:r>
              <a:rPr lang="en-US">
                <a:solidFill>
                  <a:schemeClr val="tx1"/>
                </a:solidFill>
              </a:rPr>
              <a:t>GV phụ trách mời ba đội vào vị trí thi, thử chuông</a:t>
            </a:r>
            <a:br>
              <a:rPr lang="en-US">
                <a:solidFill>
                  <a:schemeClr val="tx1"/>
                </a:solidFill>
              </a:rPr>
            </a:br>
            <a:r>
              <a:rPr lang="en-US">
                <a:solidFill>
                  <a:schemeClr val="tx1"/>
                </a:solidFill>
              </a:rPr>
              <a:t> ( trống). Các đội tự giới thiệu về đội của mình: tên đội, số thành viên, đội trưởng, mong muốn của đội.</a:t>
            </a:r>
            <a:br>
              <a:rPr lang="en-US">
                <a:solidFill>
                  <a:schemeClr val="tx1"/>
                </a:solidFill>
              </a:rPr>
            </a:br>
            <a:r>
              <a:rPr lang="en-US"/>
              <a:t>*Bước 2: </a:t>
            </a:r>
            <a:r>
              <a:rPr lang="en-US">
                <a:solidFill>
                  <a:schemeClr val="tx1"/>
                </a:solidFill>
              </a:rPr>
              <a:t>GV phụ trách phổ biến luật thi.</a:t>
            </a:r>
            <a:br>
              <a:rPr lang="en-US">
                <a:solidFill>
                  <a:schemeClr val="tx1"/>
                </a:solidFill>
              </a:rPr>
            </a:br>
            <a:r>
              <a:rPr lang="en-US">
                <a:solidFill>
                  <a:schemeClr val="tx1"/>
                </a:solidFill>
              </a:rPr>
              <a:t>Các đội lắng nghe câu hỏi, sau khi có tín hiệu “Bắt đầu” thì mới được bấm chuông. Đội nào bấm nhanh nhất được quyền trả lời. Trả lời đúng được cắm một cờ đỏ. Đội nào bấm chuông khi chưa có hiệu lệnh “ Bắt đầu” là mất lượt.</a:t>
            </a:r>
            <a:r>
              <a:rPr lang="en-US">
                <a:solidFill>
                  <a:schemeClr val="tx1"/>
                </a:solidFill>
              </a:rPr>
              <a:t/>
            </a:r>
            <a:br>
              <a:rPr lang="en-US">
                <a:solidFill>
                  <a:schemeClr val="tx1"/>
                </a:solidFill>
              </a:rPr>
            </a:br>
            <a:endParaRPr lang="en-US" dirty="0">
              <a:solidFill>
                <a:schemeClr val="tx1"/>
              </a:solidFill>
            </a:endParaRPr>
          </a:p>
        </p:txBody>
      </p:sp>
    </p:spTree>
    <p:extLst>
      <p:ext uri="{BB962C8B-B14F-4D97-AF65-F5344CB8AC3E}">
        <p14:creationId xmlns:p14="http://schemas.microsoft.com/office/powerpoint/2010/main" val="1052730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772401" cy="5431764"/>
          </a:xfrm>
        </p:spPr>
        <p:txBody>
          <a:bodyPr>
            <a:normAutofit fontScale="90000"/>
          </a:bodyPr>
          <a:lstStyle/>
          <a:p>
            <a:r>
              <a:rPr lang="en-US"/>
              <a:t>*Bước 3: </a:t>
            </a:r>
            <a:r>
              <a:rPr lang="en-US">
                <a:solidFill>
                  <a:schemeClr val="tx1"/>
                </a:solidFill>
              </a:rPr>
              <a:t>Tiến hành thi.</a:t>
            </a:r>
            <a:br>
              <a:rPr lang="en-US">
                <a:solidFill>
                  <a:schemeClr val="tx1"/>
                </a:solidFill>
              </a:rPr>
            </a:br>
            <a:r>
              <a:rPr lang="en-US">
                <a:solidFill>
                  <a:schemeClr val="tx1"/>
                </a:solidFill>
              </a:rPr>
              <a:t>Hai HS dẫn chương trình Một bạn đọc câu hỏi to, rõ ràng, chuẩn. Một bạn quan sát lắng nghe tín hiệu chuông của các đội chính xác.Mời đội bấm chuông nhanh nhất trả lời câu hỏi. BGK nhận xét câu trả lời đúng hay sai. Nếu trả lời đúng dẫn chương trình mời đội đó cắm một cờ đỏ. Nếu trả lời sai mời đội còn lại bấm chuông giành quyền trả lời. Thi xong mời các đội về vị trí lớp ngồi. </a:t>
            </a:r>
            <a:endParaRPr lang="en-US" dirty="0">
              <a:solidFill>
                <a:schemeClr val="tx1"/>
              </a:solidFill>
            </a:endParaRPr>
          </a:p>
        </p:txBody>
      </p:sp>
      <p:sp>
        <p:nvSpPr>
          <p:cNvPr id="3" name="Content Placeholder 2"/>
          <p:cNvSpPr>
            <a:spLocks noGrp="1"/>
          </p:cNvSpPr>
          <p:nvPr>
            <p:ph idx="1"/>
          </p:nvPr>
        </p:nvSpPr>
        <p:spPr/>
        <p:txBody>
          <a:bodyPr>
            <a:noAutofit/>
          </a:bodyPr>
          <a:lstStyle/>
          <a:p>
            <a:pPr marL="0" indent="0">
              <a:buNone/>
            </a:pPr>
            <a:r>
              <a:rPr lang="en-US" sz="2400"/>
              <a:t> </a:t>
            </a:r>
          </a:p>
          <a:p>
            <a:endParaRPr lang="en-US" sz="2400" dirty="0"/>
          </a:p>
          <a:p>
            <a:endParaRPr lang="en-US" sz="2400" dirty="0"/>
          </a:p>
        </p:txBody>
      </p:sp>
    </p:spTree>
    <p:extLst>
      <p:ext uri="{BB962C8B-B14F-4D97-AF65-F5344CB8AC3E}">
        <p14:creationId xmlns:p14="http://schemas.microsoft.com/office/powerpoint/2010/main" val="37045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6347714" cy="3880773"/>
          </a:xfrm>
        </p:spPr>
        <p:txBody>
          <a:bodyPr/>
          <a:lstStyle/>
          <a:p>
            <a:pPr marL="0" indent="0">
              <a:buNone/>
            </a:pPr>
            <a:r>
              <a:rPr lang="en-US" sz="4000" b="1" smtClean="0">
                <a:solidFill>
                  <a:srgbClr val="FF0000"/>
                </a:solidFill>
              </a:rPr>
              <a:t>Hoạt </a:t>
            </a:r>
            <a:r>
              <a:rPr lang="en-US" sz="4000" b="1">
                <a:solidFill>
                  <a:srgbClr val="FF0000"/>
                </a:solidFill>
              </a:rPr>
              <a:t>động 3: Tìm hiểu những việc cần làm để đảm bảo an toàn khi ở nhà và nơi công cộng.</a:t>
            </a:r>
            <a:endParaRPr lang="en-US" sz="4000">
              <a:solidFill>
                <a:srgbClr val="FF0000"/>
              </a:solidFill>
            </a:endParaRPr>
          </a:p>
          <a:p>
            <a:pPr marL="0" indent="0">
              <a:buNone/>
            </a:pPr>
            <a:endParaRPr lang="en-US"/>
          </a:p>
        </p:txBody>
      </p:sp>
    </p:spTree>
    <p:extLst>
      <p:ext uri="{BB962C8B-B14F-4D97-AF65-F5344CB8AC3E}">
        <p14:creationId xmlns:p14="http://schemas.microsoft.com/office/powerpoint/2010/main" val="2734744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 </a:t>
            </a:r>
            <a:r>
              <a:rPr lang="en-US" b="1"/>
              <a:t>Hoạt động 4: Thi giải ô chữ về đồ dùng trong gia đình</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0595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 y="2057401"/>
            <a:ext cx="6248401" cy="1323439"/>
          </a:xfrm>
          <a:prstGeom prst="rect">
            <a:avLst/>
          </a:prstGeom>
        </p:spPr>
        <p:txBody>
          <a:bodyPr wrap="square">
            <a:spAutoFit/>
          </a:bodyPr>
          <a:lstStyle/>
          <a:p>
            <a:r>
              <a:rPr lang="en-US" sz="4000" b="1" smtClean="0">
                <a:solidFill>
                  <a:srgbClr val="FF0000"/>
                </a:solidFill>
              </a:rPr>
              <a:t>Hoạt </a:t>
            </a:r>
            <a:r>
              <a:rPr lang="en-US" sz="4000" b="1">
                <a:solidFill>
                  <a:srgbClr val="FF0000"/>
                </a:solidFill>
              </a:rPr>
              <a:t>động 5: Hoạt động tiếp nối</a:t>
            </a:r>
            <a:endParaRPr lang="en-US" sz="4000">
              <a:solidFill>
                <a:srgbClr val="FF0000"/>
              </a:solidFill>
            </a:endParaRPr>
          </a:p>
        </p:txBody>
      </p:sp>
    </p:spTree>
    <p:extLst>
      <p:ext uri="{BB962C8B-B14F-4D97-AF65-F5344CB8AC3E}">
        <p14:creationId xmlns:p14="http://schemas.microsoft.com/office/powerpoint/2010/main" val="387249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609600"/>
            <a:ext cx="6423912" cy="2057400"/>
          </a:xfrm>
        </p:spPr>
        <p:txBody>
          <a:bodyPr>
            <a:noAutofit/>
          </a:bodyPr>
          <a:lstStyle/>
          <a:p>
            <a:r>
              <a:rPr lang="en-US" sz="4000" b="1" i="1"/>
              <a:t>Củng cố, dặn dò:</a:t>
            </a:r>
            <a:r>
              <a:rPr lang="en-US" sz="4000">
                <a:solidFill>
                  <a:srgbClr val="00B0F0"/>
                </a:solidFill>
              </a:rPr>
              <a:t/>
            </a:r>
            <a:br>
              <a:rPr lang="en-US" sz="4000">
                <a:solidFill>
                  <a:srgbClr val="00B0F0"/>
                </a:solidFill>
              </a:rPr>
            </a:br>
            <a:endParaRPr lang="en-US" sz="4000" dirty="0">
              <a:solidFill>
                <a:srgbClr val="00B0F0"/>
              </a:solidFill>
            </a:endParaRPr>
          </a:p>
        </p:txBody>
      </p:sp>
    </p:spTree>
    <p:extLst>
      <p:ext uri="{BB962C8B-B14F-4D97-AF65-F5344CB8AC3E}">
        <p14:creationId xmlns:p14="http://schemas.microsoft.com/office/powerpoint/2010/main" val="2903476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ustom 1">
      <a:majorFont>
        <a:latin typeface="Cambria"/>
        <a:ea typeface=""/>
        <a:cs typeface=""/>
      </a:majorFont>
      <a:minorFont>
        <a:latin typeface="Cambria"/>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4454</TotalTime>
  <Words>122</Words>
  <Application>Microsoft Office PowerPoint</Application>
  <PresentationFormat>On-screen Show (4:3)</PresentationFormat>
  <Paragraphs>15</Paragraphs>
  <Slides>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Cambria</vt:lpstr>
      <vt:lpstr>Wingdings 3</vt:lpstr>
      <vt:lpstr>Facet</vt:lpstr>
      <vt:lpstr>HOẠT ĐỘNG TRẢI NGHIỆM 1</vt:lpstr>
      <vt:lpstr> KHÁM PHÁ – KẾT NỐI </vt:lpstr>
      <vt:lpstr>PowerPoint Presentation</vt:lpstr>
      <vt:lpstr>* Bước 1: GV phụ trách mời ba đội vào vị trí thi, thử chuông  ( trống). Các đội tự giới thiệu về đội của mình: tên đội, số thành viên, đội trưởng, mong muốn của đội. *Bước 2: GV phụ trách phổ biến luật thi. Các đội lắng nghe câu hỏi, sau khi có tín hiệu “Bắt đầu” thì mới được bấm chuông. Đội nào bấm nhanh nhất được quyền trả lời. Trả lời đúng được cắm một cờ đỏ. Đội nào bấm chuông khi chưa có hiệu lệnh “ Bắt đầu” là mất lượt. </vt:lpstr>
      <vt:lpstr>*Bước 3: Tiến hành thi. Hai HS dẫn chương trình Một bạn đọc câu hỏi to, rõ ràng, chuẩn. Một bạn quan sát lắng nghe tín hiệu chuông của các đội chính xác.Mời đội bấm chuông nhanh nhất trả lời câu hỏi. BGK nhận xét câu trả lời đúng hay sai. Nếu trả lời đúng dẫn chương trình mời đội đó cắm một cờ đỏ. Nếu trả lời sai mời đội còn lại bấm chuông giành quyền trả lời. Thi xong mời các đội về vị trí lớp ngồi. </vt:lpstr>
      <vt:lpstr>PowerPoint Presentation</vt:lpstr>
      <vt:lpstr> Hoạt động 4: Thi giải ô chữ về đồ dùng trong gia đình</vt:lpstr>
      <vt:lpstr>PowerPoint Presentation</vt:lpstr>
      <vt:lpstr>Củng cố, dặn dò: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 </cp:lastModifiedBy>
  <cp:revision>272</cp:revision>
  <dcterms:created xsi:type="dcterms:W3CDTF">2006-08-16T00:00:00Z</dcterms:created>
  <dcterms:modified xsi:type="dcterms:W3CDTF">2020-08-24T04:57:42Z</dcterms:modified>
</cp:coreProperties>
</file>