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6" r:id="rId1"/>
    <p:sldMasterId id="2147483758" r:id="rId2"/>
    <p:sldMasterId id="2147483770" r:id="rId3"/>
  </p:sldMasterIdLst>
  <p:notesMasterIdLst>
    <p:notesMasterId r:id="rId24"/>
  </p:notesMasterIdLst>
  <p:sldIdLst>
    <p:sldId id="257" r:id="rId4"/>
    <p:sldId id="259" r:id="rId5"/>
    <p:sldId id="289" r:id="rId6"/>
    <p:sldId id="301" r:id="rId7"/>
    <p:sldId id="297" r:id="rId8"/>
    <p:sldId id="306" r:id="rId9"/>
    <p:sldId id="262" r:id="rId10"/>
    <p:sldId id="286" r:id="rId11"/>
    <p:sldId id="309" r:id="rId12"/>
    <p:sldId id="302" r:id="rId13"/>
    <p:sldId id="268" r:id="rId14"/>
    <p:sldId id="272" r:id="rId15"/>
    <p:sldId id="281" r:id="rId16"/>
    <p:sldId id="282" r:id="rId17"/>
    <p:sldId id="284" r:id="rId18"/>
    <p:sldId id="305" r:id="rId19"/>
    <p:sldId id="285" r:id="rId20"/>
    <p:sldId id="308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0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1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68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có thể sửa, thêm thắt nội dung nếu thấy chưa phù hợp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03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2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8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1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05710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5949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8054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16472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7987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18757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4675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72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49632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9986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3933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84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5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11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89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71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37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11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5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87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9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0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7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4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8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2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1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0693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2771" y="90449"/>
            <a:ext cx="6626461" cy="6626463"/>
          </a:xfrm>
        </p:spPr>
      </p:pic>
    </p:spTree>
    <p:extLst>
      <p:ext uri="{BB962C8B-B14F-4D97-AF65-F5344CB8AC3E}">
        <p14:creationId xmlns:p14="http://schemas.microsoft.com/office/powerpoint/2010/main" val="37717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26077" r="31175" b="31035"/>
          <a:stretch/>
        </p:blipFill>
        <p:spPr bwMode="auto">
          <a:xfrm>
            <a:off x="1788248" y="1311008"/>
            <a:ext cx="8498752" cy="525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30478" y="203423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xmlns="" id="{FE321B6A-AE05-42F1-BF68-60EA5CECEF77}"/>
              </a:ext>
            </a:extLst>
          </p:cNvPr>
          <p:cNvGrpSpPr/>
          <p:nvPr/>
        </p:nvGrpSpPr>
        <p:grpSpPr>
          <a:xfrm>
            <a:off x="2209801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xmlns="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xmlns="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xmlns="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xmlns="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xmlns="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xmlns="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xmlns="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xmlns="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" name="kể chuyện lớp 1 quạ và đàn bồ câu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910" y="642838"/>
            <a:ext cx="8317575" cy="46787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477" y="203423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887" y="327017"/>
            <a:ext cx="1093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 và đàn bồ câu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16" r="50000" b="40502"/>
          <a:stretch/>
        </p:blipFill>
        <p:spPr>
          <a:xfrm>
            <a:off x="2971800" y="152400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73" t="24953" r="1927" b="40565"/>
          <a:stretch/>
        </p:blipFill>
        <p:spPr>
          <a:xfrm>
            <a:off x="2971800" y="152400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541" r="50000" b="5977"/>
          <a:stretch/>
        </p:blipFill>
        <p:spPr>
          <a:xfrm>
            <a:off x="2971800" y="152400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541" b="5977"/>
          <a:stretch/>
        </p:blipFill>
        <p:spPr>
          <a:xfrm>
            <a:off x="3429000" y="152401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2164" y="327017"/>
            <a:ext cx="9940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 và đàn bồ câu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58" b="5977"/>
          <a:stretch/>
        </p:blipFill>
        <p:spPr>
          <a:xfrm>
            <a:off x="3535084" y="1481958"/>
            <a:ext cx="5216431" cy="52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1000" r="-12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9525000" cy="3886200"/>
          </a:xfrm>
        </p:spPr>
        <p:txBody>
          <a:bodyPr>
            <a:noAutofit/>
          </a:bodyPr>
          <a:lstStyle/>
          <a:p>
            <a:pPr algn="l"/>
            <a:r>
              <a:rPr lang="en-US" u="sng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 </a:t>
            </a:r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Không nên tham lam và lười biếng.</a:t>
            </a:r>
          </a:p>
        </p:txBody>
      </p:sp>
    </p:spTree>
    <p:extLst>
      <p:ext uri="{BB962C8B-B14F-4D97-AF65-F5344CB8AC3E}">
        <p14:creationId xmlns:p14="http://schemas.microsoft.com/office/powerpoint/2010/main" val="33548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905000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25" y="2068732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4038600"/>
          <a:ext cx="1152144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69376" y="-167309"/>
            <a:ext cx="11739552" cy="194935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65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5211" y="295635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87096" y="74295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5531" y="2209801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227230" y="6960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30158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2230358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906758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kịp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549464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cúp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044815" y="4221220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rãnh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467178" y="4221220"/>
            <a:ext cx="193042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ghềnh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10454791" y="4221220"/>
            <a:ext cx="131850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381000" y="5144924"/>
            <a:ext cx="148375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964237" y="5144924"/>
            <a:ext cx="1752174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3664227" y="5144924"/>
            <a:ext cx="1439230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đích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5423608" y="514492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73446" y="5144924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523284" y="5113500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39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905000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5139" y="2690813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40" b="17471"/>
          <a:stretch/>
        </p:blipFill>
        <p:spPr>
          <a:xfrm>
            <a:off x="457200" y="67129"/>
            <a:ext cx="10966410" cy="67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62105" y="201630"/>
            <a:ext cx="3831382" cy="903271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bình minh</a:t>
            </a:r>
          </a:p>
        </p:txBody>
      </p:sp>
      <p:pic>
        <p:nvPicPr>
          <p:cNvPr id="1026" name="Picture 2" descr="Bãi biển Bình Minh địa điểm du lịch ở Hội An - Vntrip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3" y="1524000"/>
            <a:ext cx="7396985" cy="48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0550" y="685800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rất thích con gà bà cho. Sáng sáng, Hà dậy sớm chờ gà gáy ò ó o. Vậy mà mãi nó chẳng gáy. Một hôm, Hà tỉnh giấc nghe gà cục ta cục tác. Giờ Hà đã rõ vì sao con gà chẳng gáy.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503730" y="2790397"/>
            <a:ext cx="129038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783314" y="685800"/>
            <a:ext cx="520456" cy="344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9737488" y="725544"/>
            <a:ext cx="572268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588657" y="985520"/>
            <a:ext cx="106643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852413" y="2836780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68250" y="2539444"/>
            <a:ext cx="430129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114525" y="4447046"/>
            <a:ext cx="171750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36614" y="2493592"/>
            <a:ext cx="473142" cy="344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5257800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200400" y="4147609"/>
            <a:ext cx="473142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3702" y="194182"/>
            <a:ext cx="11506200" cy="52922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rất thích con gà bà cho. Sáng sáng, Hà dậy sớm chờ gà gáy ò ó o. Vậy mà mãi nó chẳng gáy. Một hôm, Hà tỉnh giấc nghe gà cục ta cục tác. Giờ Hà đã rõ vì sao con gà chẳng gáy.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0" y="1164026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72395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cho Hà con gì?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2395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 sáng, Hà dậy sớm làm gì?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82562" y="1970695"/>
            <a:ext cx="10595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58400" y="1140381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72395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con gà của Hà chẳng gáy?</a:t>
            </a:r>
          </a:p>
        </p:txBody>
      </p:sp>
    </p:spTree>
    <p:extLst>
      <p:ext uri="{BB962C8B-B14F-4D97-AF65-F5344CB8AC3E}">
        <p14:creationId xmlns:p14="http://schemas.microsoft.com/office/powerpoint/2010/main" val="26350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28800" y="152400"/>
            <a:ext cx="8792308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403133"/>
            <a:ext cx="12560344" cy="2080402"/>
            <a:chOff x="-15081" y="2184691"/>
            <a:chExt cx="15198016" cy="251728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-15081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7583927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-1920766" y="3080961"/>
            <a:ext cx="13499608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Em </a:t>
            </a:r>
            <a:r>
              <a:rPr lang="el-GR" sz="6800">
                <a:solidFill>
                  <a:srgbClr val="FF0000"/>
                </a:solidFill>
                <a:latin typeface="HP001 4 hàng" pitchFamily="34" charset="0"/>
              </a:rPr>
              <a:t>ω≥ </a:t>
            </a:r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vầng Ǉrăng sáng</a:t>
            </a:r>
            <a:r>
              <a:rPr lang="en-US" sz="6800">
                <a:solidFill>
                  <a:srgbClr val="FF0000"/>
                </a:solidFill>
                <a:latin typeface="HP001 4 hàng" pitchFamily="34" charset="0"/>
              </a:rPr>
              <a:t>.</a:t>
            </a:r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68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58"/>
          <a:stretch/>
        </p:blipFill>
        <p:spPr bwMode="auto">
          <a:xfrm>
            <a:off x="76199" y="2011253"/>
            <a:ext cx="12100720" cy="400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2069608" y="3996462"/>
            <a:ext cx="13499608" cy="113857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6600">
                <a:solidFill>
                  <a:srgbClr val="FF0000"/>
                </a:solidFill>
                <a:latin typeface="HP001 4 hàng" pitchFamily="34" charset="0"/>
              </a:rPr>
              <a:t>Em </a:t>
            </a:r>
            <a:r>
              <a:rPr lang="el-GR" sz="6600">
                <a:solidFill>
                  <a:srgbClr val="FF0000"/>
                </a:solidFill>
                <a:latin typeface="HP001 4 hàng" pitchFamily="34" charset="0"/>
              </a:rPr>
              <a:t>ω≥ </a:t>
            </a:r>
            <a:r>
              <a:rPr lang="vi-VN" sz="6600">
                <a:solidFill>
                  <a:srgbClr val="FF0000"/>
                </a:solidFill>
                <a:latin typeface="HP001 4 hàng" pitchFamily="34" charset="0"/>
              </a:rPr>
              <a:t>vầng Ǉrăng sáng</a:t>
            </a:r>
            <a:r>
              <a:rPr lang="en-US" sz="6600">
                <a:solidFill>
                  <a:srgbClr val="FF0000"/>
                </a:solidFill>
                <a:latin typeface="HP001 4 hàng" pitchFamily="34" charset="0"/>
              </a:rPr>
              <a:t>.</a:t>
            </a:r>
            <a:r>
              <a:rPr lang="vi-VN" sz="660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6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155</Words>
  <Application>Microsoft Office PowerPoint</Application>
  <PresentationFormat>Widescreen</PresentationFormat>
  <Paragraphs>56</Paragraphs>
  <Slides>20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.VnArialH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Calibri Light</vt:lpstr>
      <vt:lpstr>DomCasual</vt:lpstr>
      <vt:lpstr>HP001 4 hàng</vt:lpstr>
      <vt:lpstr>6_Office Theme</vt:lpstr>
      <vt:lpstr>7_Office Theme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học:   Không nên tham lam và lười biếng.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Windows User</cp:lastModifiedBy>
  <cp:revision>69</cp:revision>
  <dcterms:created xsi:type="dcterms:W3CDTF">2020-08-22T08:32:00Z</dcterms:created>
  <dcterms:modified xsi:type="dcterms:W3CDTF">2025-12-05T16:36:43Z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