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  <p:sldMasterId id="2147483694" r:id="rId2"/>
  </p:sldMasterIdLst>
  <p:notesMasterIdLst>
    <p:notesMasterId r:id="rId46"/>
  </p:notesMasterIdLst>
  <p:sldIdLst>
    <p:sldId id="257" r:id="rId3"/>
    <p:sldId id="258" r:id="rId4"/>
    <p:sldId id="259" r:id="rId5"/>
    <p:sldId id="260" r:id="rId6"/>
    <p:sldId id="375" r:id="rId7"/>
    <p:sldId id="336" r:id="rId8"/>
    <p:sldId id="262" r:id="rId9"/>
    <p:sldId id="263" r:id="rId10"/>
    <p:sldId id="282" r:id="rId11"/>
    <p:sldId id="283" r:id="rId12"/>
    <p:sldId id="284" r:id="rId13"/>
    <p:sldId id="264" r:id="rId14"/>
    <p:sldId id="372" r:id="rId15"/>
    <p:sldId id="355" r:id="rId16"/>
    <p:sldId id="267" r:id="rId17"/>
    <p:sldId id="357" r:id="rId18"/>
    <p:sldId id="350" r:id="rId19"/>
    <p:sldId id="356" r:id="rId20"/>
    <p:sldId id="320" r:id="rId21"/>
    <p:sldId id="382" r:id="rId22"/>
    <p:sldId id="308" r:id="rId23"/>
    <p:sldId id="342" r:id="rId24"/>
    <p:sldId id="383" r:id="rId25"/>
    <p:sldId id="294" r:id="rId26"/>
    <p:sldId id="384" r:id="rId27"/>
    <p:sldId id="392" r:id="rId28"/>
    <p:sldId id="393" r:id="rId29"/>
    <p:sldId id="394" r:id="rId30"/>
    <p:sldId id="286" r:id="rId31"/>
    <p:sldId id="359" r:id="rId32"/>
    <p:sldId id="386" r:id="rId33"/>
    <p:sldId id="387" r:id="rId34"/>
    <p:sldId id="314" r:id="rId35"/>
    <p:sldId id="272" r:id="rId36"/>
    <p:sldId id="390" r:id="rId37"/>
    <p:sldId id="338" r:id="rId38"/>
    <p:sldId id="339" r:id="rId39"/>
    <p:sldId id="326" r:id="rId40"/>
    <p:sldId id="274" r:id="rId41"/>
    <p:sldId id="275" r:id="rId42"/>
    <p:sldId id="395" r:id="rId43"/>
    <p:sldId id="256" r:id="rId44"/>
    <p:sldId id="277" r:id="rId4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99FF"/>
    <a:srgbClr val="FF66CC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1228" y="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viewProps" Target="view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6439F5-C1F7-4FC3-9573-B1A530019A5D}" type="datetimeFigureOut">
              <a:rPr lang="vi-VN" smtClean="0"/>
              <a:t>31/10/2023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C1A42F-0A50-4BF1-9744-4AC062AB5FF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116935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26193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38991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680241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680241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Luyện</a:t>
            </a:r>
            <a:r>
              <a:rPr lang="en-US" baseline="0"/>
              <a:t> luôn từ khó đọc nhé!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955808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74401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20931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21915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Ôn</a:t>
            </a:r>
            <a:r>
              <a:rPr lang="en-US" baseline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Hay còn</a:t>
            </a:r>
            <a:r>
              <a:rPr lang="en-US" baseline="0"/>
              <a:t> gọi là CHIM ĐA ĐA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Chênh</a:t>
            </a:r>
            <a:r>
              <a:rPr lang="en-US" baseline="0"/>
              <a:t> lệch về độ tuổi và cao thấp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Ôn</a:t>
            </a:r>
            <a:r>
              <a:rPr lang="en-US" baseline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8573215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3235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3760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3887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0560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1379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8053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6528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0688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825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7736281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9497628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3109530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4824195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5274209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2023/10/31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5448243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9698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4837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6013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</p:sldLayoutIdLst>
  <p:transition/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388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19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19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3.png"/><Relationship Id="rId18" Type="http://schemas.microsoft.com/office/2007/relationships/hdphoto" Target="../media/hdphoto7.wdp"/><Relationship Id="rId3" Type="http://schemas.openxmlformats.org/officeDocument/2006/relationships/slideLayout" Target="../slideLayouts/slideLayout9.xml"/><Relationship Id="rId21" Type="http://schemas.openxmlformats.org/officeDocument/2006/relationships/image" Target="../media/image37.png"/><Relationship Id="rId7" Type="http://schemas.openxmlformats.org/officeDocument/2006/relationships/image" Target="../media/image30.png"/><Relationship Id="rId12" Type="http://schemas.microsoft.com/office/2007/relationships/hdphoto" Target="../media/hdphoto4.wdp"/><Relationship Id="rId17" Type="http://schemas.openxmlformats.org/officeDocument/2006/relationships/image" Target="../media/image35.png"/><Relationship Id="rId2" Type="http://schemas.openxmlformats.org/officeDocument/2006/relationships/audio" Target="../media/media4.mp3"/><Relationship Id="rId16" Type="http://schemas.microsoft.com/office/2007/relationships/hdphoto" Target="../media/hdphoto6.wdp"/><Relationship Id="rId20" Type="http://schemas.microsoft.com/office/2007/relationships/hdphoto" Target="../media/hdphoto8.wdp"/><Relationship Id="rId1" Type="http://schemas.microsoft.com/office/2007/relationships/media" Target="../media/media4.mp3"/><Relationship Id="rId6" Type="http://schemas.microsoft.com/office/2007/relationships/hdphoto" Target="../media/hdphoto1.wdp"/><Relationship Id="rId11" Type="http://schemas.openxmlformats.org/officeDocument/2006/relationships/image" Target="../media/image32.png"/><Relationship Id="rId5" Type="http://schemas.openxmlformats.org/officeDocument/2006/relationships/image" Target="../media/image29.png"/><Relationship Id="rId15" Type="http://schemas.openxmlformats.org/officeDocument/2006/relationships/image" Target="../media/image34.png"/><Relationship Id="rId23" Type="http://schemas.openxmlformats.org/officeDocument/2006/relationships/image" Target="../media/image38.png"/><Relationship Id="rId10" Type="http://schemas.microsoft.com/office/2007/relationships/hdphoto" Target="../media/hdphoto3.wdp"/><Relationship Id="rId19" Type="http://schemas.openxmlformats.org/officeDocument/2006/relationships/image" Target="../media/image36.png"/><Relationship Id="rId4" Type="http://schemas.openxmlformats.org/officeDocument/2006/relationships/image" Target="../media/image28.png"/><Relationship Id="rId9" Type="http://schemas.openxmlformats.org/officeDocument/2006/relationships/image" Target="../media/image31.png"/><Relationship Id="rId14" Type="http://schemas.microsoft.com/office/2007/relationships/hdphoto" Target="../media/hdphoto5.wdp"/><Relationship Id="rId22" Type="http://schemas.microsoft.com/office/2007/relationships/hdphoto" Target="../media/hdphoto9.wdp"/></Relationships>
</file>

<file path=ppt/slides/_rels/slide42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43.png"/><Relationship Id="rId3" Type="http://schemas.microsoft.com/office/2007/relationships/media" Target="../media/media6.mp3"/><Relationship Id="rId7" Type="http://schemas.openxmlformats.org/officeDocument/2006/relationships/image" Target="../media/image40.png"/><Relationship Id="rId12" Type="http://schemas.microsoft.com/office/2007/relationships/hdphoto" Target="../media/hdphoto12.wdp"/><Relationship Id="rId2" Type="http://schemas.openxmlformats.org/officeDocument/2006/relationships/audio" Target="../media/media5.mp3"/><Relationship Id="rId16" Type="http://schemas.openxmlformats.org/officeDocument/2006/relationships/image" Target="../media/image45.png"/><Relationship Id="rId1" Type="http://schemas.microsoft.com/office/2007/relationships/media" Target="../media/media5.mp3"/><Relationship Id="rId6" Type="http://schemas.openxmlformats.org/officeDocument/2006/relationships/image" Target="../media/image39.png"/><Relationship Id="rId11" Type="http://schemas.openxmlformats.org/officeDocument/2006/relationships/image" Target="../media/image42.png"/><Relationship Id="rId5" Type="http://schemas.openxmlformats.org/officeDocument/2006/relationships/slideLayout" Target="../slideLayouts/slideLayout8.xml"/><Relationship Id="rId15" Type="http://schemas.microsoft.com/office/2007/relationships/hdphoto" Target="../media/hdphoto13.wdp"/><Relationship Id="rId10" Type="http://schemas.microsoft.com/office/2007/relationships/hdphoto" Target="../media/hdphoto11.wdp"/><Relationship Id="rId4" Type="http://schemas.openxmlformats.org/officeDocument/2006/relationships/audio" Target="../media/media6.mp3"/><Relationship Id="rId9" Type="http://schemas.openxmlformats.org/officeDocument/2006/relationships/image" Target="../media/image41.png"/><Relationship Id="rId14" Type="http://schemas.openxmlformats.org/officeDocument/2006/relationships/image" Target="../media/image44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15081" y="0"/>
            <a:ext cx="12161838" cy="3022600"/>
          </a:xfrm>
          <a:prstGeom prst="rect">
            <a:avLst/>
          </a:prstGeom>
          <a:solidFill>
            <a:srgbClr val="0086EA"/>
          </a:solidFill>
          <a:effectLst>
            <a:glow rad="50800">
              <a:schemeClr val="accent5">
                <a:satMod val="175000"/>
                <a:alpha val="18000"/>
              </a:schemeClr>
            </a:glow>
          </a:effectLst>
        </p:spPr>
        <p:txBody>
          <a:bodyPr vert="horz" lIns="91294" tIns="45647" rIns="91294" bIns="45647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0600" b="1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344465" y="462491"/>
            <a:ext cx="2039642" cy="187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09443" y="1254920"/>
            <a:ext cx="8330788" cy="1325563"/>
          </a:xfrm>
        </p:spPr>
        <p:txBody>
          <a:bodyPr>
            <a:noAutofit/>
          </a:bodyPr>
          <a:lstStyle/>
          <a:p>
            <a:pPr algn="ctr"/>
            <a:r>
              <a:rPr lang="en-US" sz="10600" b="1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TIẾNG VIỆT </a:t>
            </a:r>
            <a:r>
              <a:rPr lang="en-US" sz="10600" b="1">
                <a:solidFill>
                  <a:schemeClr val="bg1"/>
                </a:solidFill>
                <a:latin typeface=".VnArial" pitchFamily="34" charset="0"/>
                <a:ea typeface="AvantGarde" pitchFamily="2" charset="0"/>
                <a:cs typeface="AvantGarde" pitchFamily="2" charset="0"/>
              </a:rPr>
              <a:t>1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594" y="4205198"/>
            <a:ext cx="4512126" cy="218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" y="2623004"/>
            <a:ext cx="3439518" cy="4234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H="1" flipV="1">
            <a:off x="15081" y="6807201"/>
            <a:ext cx="12161838" cy="16933"/>
          </a:xfrm>
          <a:prstGeom prst="line">
            <a:avLst/>
          </a:prstGeom>
          <a:ln w="88900"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69832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761680" y="5439506"/>
            <a:ext cx="6592443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măng tre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311317" y="5434173"/>
            <a:ext cx="2869275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ăng</a:t>
            </a:r>
          </a:p>
        </p:txBody>
      </p:sp>
      <p:sp>
        <p:nvSpPr>
          <p:cNvPr id="4" name="AutoShape 2" descr="CÂY GIỐNG MĂNG TRE BÁT ĐỘ, CAM KẾT GIỐNG CHUẨN F1 | Lazada.vn"/>
          <p:cNvSpPr>
            <a:spLocks noChangeAspect="1" noChangeArrowheads="1"/>
          </p:cNvSpPr>
          <p:nvPr/>
        </p:nvSpPr>
        <p:spPr bwMode="auto">
          <a:xfrm>
            <a:off x="17065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AutoShape 4" descr="CÂY GIỐNG MĂNG TRE BÁT ĐỘ, CAM KẾT GIỐNG CHUẨN F1 | Lazada.vn"/>
          <p:cNvSpPr>
            <a:spLocks noChangeAspect="1" noChangeArrowheads="1"/>
          </p:cNvSpPr>
          <p:nvPr/>
        </p:nvSpPr>
        <p:spPr bwMode="auto">
          <a:xfrm>
            <a:off x="323056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078" name="Picture 6" descr="Vietkings công bố Top 50 món ăn đặc sản nổi tiếng Việt Nam lần 3 (P31): Măng  Nứa khô Măng Đen (KonTum) - Bếp Và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68360"/>
            <a:ext cx="3657600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85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161419" y="5564482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 tầng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757368" y="5555082"/>
            <a:ext cx="2869275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âng</a:t>
            </a:r>
          </a:p>
        </p:txBody>
      </p:sp>
      <p:sp>
        <p:nvSpPr>
          <p:cNvPr id="2" name="AutoShape 2" descr="biện pháp thi công nhà cao tầng"/>
          <p:cNvSpPr>
            <a:spLocks noChangeAspect="1" noChangeArrowheads="1"/>
          </p:cNvSpPr>
          <p:nvPr/>
        </p:nvSpPr>
        <p:spPr bwMode="auto">
          <a:xfrm>
            <a:off x="17065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AutoShape 4" descr="biện pháp thi công nhà cao tầng"/>
          <p:cNvSpPr>
            <a:spLocks noChangeAspect="1" noChangeArrowheads="1"/>
          </p:cNvSpPr>
          <p:nvPr/>
        </p:nvSpPr>
        <p:spPr bwMode="auto">
          <a:xfrm>
            <a:off x="323056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126" name="Picture 6" descr="biện pháp thi công nhà cao tầ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781" y="316750"/>
            <a:ext cx="6743677" cy="4673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1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3276600" y="4719097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măng tre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-381000" y="4719097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 vàng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315200" y="4719097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 tầng</a:t>
            </a:r>
          </a:p>
        </p:txBody>
      </p:sp>
      <p:pic>
        <p:nvPicPr>
          <p:cNvPr id="2050" name="Picture 2" descr="CÁ VÀNG BƠI - Bé Mon - Liên Khúc Nhạc Thiếu Nhi Vui Nhộn Sôi Động Hay Nhất  Cho Bé - YouTub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48" y="2037342"/>
            <a:ext cx="3608352" cy="202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biện pháp thi công nhà cao tầ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1" y="2053384"/>
            <a:ext cx="2938459" cy="2036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ây Măng tre bát độ, cây giống to khỏe cho măng to, cực ngọt thơm, giá trị  kinh tế cao | Lazada.v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746" y="2018055"/>
            <a:ext cx="2780108" cy="2085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5788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3276600" y="5820506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măng tre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381000" y="5820506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 vàng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315200" y="5820506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 tầng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066" y="0"/>
            <a:ext cx="7290692" cy="6056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12649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30477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-69276" y="76203"/>
            <a:ext cx="6756905" cy="94118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497526" y="1628776"/>
            <a:ext cx="8051865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8600">
                <a:solidFill>
                  <a:srgbClr val="FF0000"/>
                </a:solidFill>
                <a:latin typeface="HP001 4 hàng"/>
              </a:rPr>
              <a:t>ang</a:t>
            </a:r>
            <a:endParaRPr lang="en-US" sz="286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43880" y="3009903"/>
            <a:ext cx="5417550" cy="2277349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4000">
                <a:solidFill>
                  <a:srgbClr val="FF0000"/>
                </a:solidFill>
                <a:latin typeface="HP001 4 hàng"/>
              </a:rPr>
              <a:t>ang</a:t>
            </a:r>
            <a:endParaRPr lang="en-US" sz="14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95614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NG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8791" y="-94226"/>
            <a:ext cx="10952830" cy="5476415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273" y="5145658"/>
            <a:ext cx="2709556" cy="171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738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30477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801076" y="1628776"/>
            <a:ext cx="8051865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8600">
                <a:solidFill>
                  <a:srgbClr val="FF0000"/>
                </a:solidFill>
                <a:latin typeface="HP001 4 hàng"/>
              </a:rPr>
              <a:t>ăng</a:t>
            </a:r>
            <a:endParaRPr lang="en-US" sz="286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46050" y="3009902"/>
            <a:ext cx="5417550" cy="2277349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4000">
                <a:solidFill>
                  <a:srgbClr val="FF0000"/>
                </a:solidFill>
                <a:latin typeface="HP001 4 hàng"/>
              </a:rPr>
              <a:t>ăng</a:t>
            </a:r>
            <a:endParaRPr lang="en-US" sz="14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9046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ĂNG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599" y="76201"/>
            <a:ext cx="11948802" cy="6024057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273" y="5145658"/>
            <a:ext cx="2709556" cy="171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656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30477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18411" y="1628776"/>
            <a:ext cx="8051865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8600">
                <a:solidFill>
                  <a:srgbClr val="FF0000"/>
                </a:solidFill>
                <a:latin typeface="HP001 4 hàng"/>
              </a:rPr>
              <a:t>âng</a:t>
            </a:r>
            <a:endParaRPr lang="en-US" sz="286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29500" y="3009903"/>
            <a:ext cx="5417550" cy="2277349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4000">
                <a:solidFill>
                  <a:srgbClr val="FF0000"/>
                </a:solidFill>
                <a:latin typeface="HP001 4 hàng"/>
              </a:rPr>
              <a:t>âng</a:t>
            </a:r>
            <a:endParaRPr lang="en-US" sz="14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3541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ÂNG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94" y="-232857"/>
            <a:ext cx="12098824" cy="6024057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273" y="5145658"/>
            <a:ext cx="2709556" cy="171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13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 txBox="1">
            <a:spLocks/>
          </p:cNvSpPr>
          <p:nvPr/>
        </p:nvSpPr>
        <p:spPr>
          <a:xfrm>
            <a:off x="8145284" y="3330052"/>
            <a:ext cx="3363809" cy="1190289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sạch</a:t>
            </a:r>
          </a:p>
          <a:p>
            <a:pPr algn="ctr"/>
            <a:r>
              <a:rPr lang="en-US" sz="8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lệch</a:t>
            </a:r>
          </a:p>
          <a:p>
            <a:pPr algn="ctr"/>
            <a:r>
              <a:rPr lang="en-US" sz="880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kịch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4487684" y="3330052"/>
            <a:ext cx="3363809" cy="1190289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ếch cốm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971289" y="3477632"/>
            <a:ext cx="3479144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chênh lệch</a:t>
            </a:r>
            <a:endParaRPr lang="en-US" sz="8800">
              <a:solidFill>
                <a:srgbClr val="00B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711856" y="278016"/>
            <a:ext cx="3021944" cy="941185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Khởi động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13"/>
          <a:stretch/>
        </p:blipFill>
        <p:spPr>
          <a:xfrm>
            <a:off x="5067286" y="2501727"/>
            <a:ext cx="2204602" cy="30710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401" y="2162010"/>
            <a:ext cx="3095760" cy="37815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80"/>
          <a:stretch/>
        </p:blipFill>
        <p:spPr>
          <a:xfrm>
            <a:off x="8272587" y="2241464"/>
            <a:ext cx="3653942" cy="3591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744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078" y="14212"/>
            <a:ext cx="2239303" cy="1415159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230477" y="322738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810418" y="1183168"/>
            <a:ext cx="10626225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8700">
                <a:solidFill>
                  <a:srgbClr val="FF0000"/>
                </a:solidFill>
                <a:latin typeface="HP001 4 hàng" pitchFamily="34" charset="0"/>
              </a:rPr>
              <a:t>vàng</a:t>
            </a:r>
          </a:p>
        </p:txBody>
      </p:sp>
    </p:spTree>
    <p:extLst>
      <p:ext uri="{BB962C8B-B14F-4D97-AF65-F5344CB8AC3E}">
        <p14:creationId xmlns:p14="http://schemas.microsoft.com/office/powerpoint/2010/main" val="1416177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63" y="-20081"/>
            <a:ext cx="2709556" cy="1712343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230477" y="322738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149044" y="2545081"/>
            <a:ext cx="5417550" cy="2323515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4300">
                <a:solidFill>
                  <a:srgbClr val="FF0000"/>
                </a:solidFill>
                <a:latin typeface="HP001 4 hàng" pitchFamily="34" charset="0"/>
              </a:rPr>
              <a:t>vàng</a:t>
            </a:r>
          </a:p>
        </p:txBody>
      </p:sp>
    </p:spTree>
    <p:extLst>
      <p:ext uri="{BB962C8B-B14F-4D97-AF65-F5344CB8AC3E}">
        <p14:creationId xmlns:p14="http://schemas.microsoft.com/office/powerpoint/2010/main" val="2420862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230477" y="8382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63" y="-20081"/>
            <a:ext cx="2709556" cy="171234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-861219" y="1689844"/>
            <a:ext cx="12138819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28700">
                <a:solidFill>
                  <a:srgbClr val="FF0000"/>
                </a:solidFill>
                <a:latin typeface="HP001 4 hàng" pitchFamily="34" charset="0"/>
              </a:rPr>
              <a:t> jăng 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9239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63" y="-20081"/>
            <a:ext cx="2709556" cy="1712343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230477" y="322738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904292" y="2545081"/>
            <a:ext cx="5417550" cy="2323515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14300">
                <a:solidFill>
                  <a:srgbClr val="FF0000"/>
                </a:solidFill>
                <a:latin typeface="HP001 4 hàng" pitchFamily="34" charset="0"/>
              </a:rPr>
              <a:t>jăng </a:t>
            </a:r>
            <a:endParaRPr lang="en-US" sz="143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6292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230477" y="817418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267928" y="1689844"/>
            <a:ext cx="12138819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28700">
                <a:solidFill>
                  <a:srgbClr val="FF0000"/>
                </a:solidFill>
                <a:latin typeface="HP001 4 hàng" pitchFamily="34" charset="0"/>
              </a:rPr>
              <a:t> Ǉầng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63" y="-20081"/>
            <a:ext cx="2709556" cy="171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770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63" y="-20081"/>
            <a:ext cx="2709556" cy="1712343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230477" y="322738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018390" y="2545081"/>
            <a:ext cx="5417550" cy="2323515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14300">
                <a:solidFill>
                  <a:srgbClr val="FF0000"/>
                </a:solidFill>
                <a:latin typeface="HP001 4 hàng" pitchFamily="34" charset="0"/>
              </a:rPr>
              <a:t> Ǉầng </a:t>
            </a:r>
          </a:p>
        </p:txBody>
      </p:sp>
    </p:spTree>
    <p:extLst>
      <p:ext uri="{BB962C8B-B14F-4D97-AF65-F5344CB8AC3E}">
        <p14:creationId xmlns:p14="http://schemas.microsoft.com/office/powerpoint/2010/main" val="1474857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30477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97526" y="1628776"/>
            <a:ext cx="8051865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8600">
                <a:solidFill>
                  <a:srgbClr val="FF0000"/>
                </a:solidFill>
                <a:latin typeface="HP001 4 hàng"/>
              </a:rPr>
              <a:t>ang</a:t>
            </a:r>
            <a:endParaRPr lang="en-US" sz="286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43880" y="3009903"/>
            <a:ext cx="5417550" cy="2277349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4000">
                <a:solidFill>
                  <a:srgbClr val="FF0000"/>
                </a:solidFill>
                <a:latin typeface="HP001 4 hàng"/>
              </a:rPr>
              <a:t>ang</a:t>
            </a:r>
            <a:endParaRPr lang="en-US" sz="140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57229" y="203423"/>
            <a:ext cx="2955492" cy="941185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 vở</a:t>
            </a:r>
          </a:p>
        </p:txBody>
      </p:sp>
    </p:spTree>
    <p:extLst>
      <p:ext uri="{BB962C8B-B14F-4D97-AF65-F5344CB8AC3E}">
        <p14:creationId xmlns:p14="http://schemas.microsoft.com/office/powerpoint/2010/main" val="859059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30477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801076" y="1628776"/>
            <a:ext cx="8051865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8600">
                <a:solidFill>
                  <a:srgbClr val="FF0000"/>
                </a:solidFill>
                <a:latin typeface="HP001 4 hàng"/>
              </a:rPr>
              <a:t>ăng</a:t>
            </a:r>
            <a:endParaRPr lang="en-US" sz="286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46050" y="3009902"/>
            <a:ext cx="5417550" cy="2277349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4000">
                <a:solidFill>
                  <a:srgbClr val="FF0000"/>
                </a:solidFill>
                <a:latin typeface="HP001 4 hàng"/>
              </a:rPr>
              <a:t>ăng</a:t>
            </a:r>
            <a:endParaRPr lang="en-US" sz="14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49285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30477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18411" y="1628776"/>
            <a:ext cx="8051865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8600">
                <a:solidFill>
                  <a:srgbClr val="FF0000"/>
                </a:solidFill>
                <a:latin typeface="HP001 4 hàng"/>
              </a:rPr>
              <a:t>âng</a:t>
            </a:r>
            <a:endParaRPr lang="en-US" sz="286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29500" y="3009903"/>
            <a:ext cx="5417550" cy="2277349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4000">
                <a:solidFill>
                  <a:srgbClr val="FF0000"/>
                </a:solidFill>
                <a:latin typeface="HP001 4 hàng"/>
              </a:rPr>
              <a:t>âng</a:t>
            </a:r>
            <a:endParaRPr lang="en-US" sz="14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24256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30477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-1151803" y="3126898"/>
            <a:ext cx="13183375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18000">
                <a:solidFill>
                  <a:srgbClr val="FF0000"/>
                </a:solidFill>
                <a:latin typeface="HP001 4 hàng" pitchFamily="34" charset="0"/>
              </a:rPr>
              <a:t> jăng </a:t>
            </a:r>
            <a:r>
              <a:rPr lang="el-GR" sz="18000">
                <a:solidFill>
                  <a:srgbClr val="FF0000"/>
                </a:solidFill>
                <a:latin typeface="HP001 4 hàng" pitchFamily="34" charset="0"/>
              </a:rPr>
              <a:t>Λ΄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0000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958"/>
          <a:stretch/>
        </p:blipFill>
        <p:spPr>
          <a:xfrm>
            <a:off x="478016" y="-76200"/>
            <a:ext cx="11077554" cy="501790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25833" y="-281607"/>
            <a:ext cx="11696009" cy="1958008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97662 w 8793762"/>
              <a:gd name="connsiteY9" fmla="*/ 1092200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75837 w 8793762"/>
              <a:gd name="connsiteY9" fmla="*/ 1219373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19373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11975 w 8793762"/>
              <a:gd name="connsiteY7" fmla="*/ 1320887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49903"/>
              <a:gd name="connsiteX1" fmla="*/ 8793762 w 8793762"/>
              <a:gd name="connsiteY1" fmla="*/ 0 h 1349903"/>
              <a:gd name="connsiteX2" fmla="*/ 8450862 w 8793762"/>
              <a:gd name="connsiteY2" fmla="*/ 662324 h 1349903"/>
              <a:gd name="connsiteX3" fmla="*/ 6749062 w 8793762"/>
              <a:gd name="connsiteY3" fmla="*/ 1206500 h 1349903"/>
              <a:gd name="connsiteX4" fmla="*/ 6037862 w 8793762"/>
              <a:gd name="connsiteY4" fmla="*/ 1308100 h 1349903"/>
              <a:gd name="connsiteX5" fmla="*/ 5047262 w 8793762"/>
              <a:gd name="connsiteY5" fmla="*/ 1320800 h 1349903"/>
              <a:gd name="connsiteX6" fmla="*/ 4350739 w 8793762"/>
              <a:gd name="connsiteY6" fmla="*/ 1349903 h 1349903"/>
              <a:gd name="connsiteX7" fmla="*/ 3711975 w 8793762"/>
              <a:gd name="connsiteY7" fmla="*/ 1320887 h 1349903"/>
              <a:gd name="connsiteX8" fmla="*/ 3066062 w 8793762"/>
              <a:gd name="connsiteY8" fmla="*/ 1320973 h 1349903"/>
              <a:gd name="connsiteX9" fmla="*/ 1875837 w 8793762"/>
              <a:gd name="connsiteY9" fmla="*/ 1246625 h 1349903"/>
              <a:gd name="connsiteX10" fmla="*/ 0 w 8793762"/>
              <a:gd name="connsiteY10" fmla="*/ 1195983 h 1349903"/>
              <a:gd name="connsiteX11" fmla="*/ 30762 w 8793762"/>
              <a:gd name="connsiteY11" fmla="*/ 12700 h 1349903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47262 w 8793762"/>
              <a:gd name="connsiteY5" fmla="*/ 1320800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58175 w 8793762"/>
              <a:gd name="connsiteY5" fmla="*/ 1366219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37862 w 8793762"/>
              <a:gd name="connsiteY4" fmla="*/ 1308100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73876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93762" h="1377154">
                <a:moveTo>
                  <a:pt x="30762" y="12700"/>
                </a:moveTo>
                <a:lnTo>
                  <a:pt x="8793762" y="0"/>
                </a:lnTo>
                <a:cubicBezTo>
                  <a:pt x="8726029" y="216541"/>
                  <a:pt x="8757088" y="462755"/>
                  <a:pt x="8450862" y="662324"/>
                </a:cubicBezTo>
                <a:cubicBezTo>
                  <a:pt x="8144636" y="861893"/>
                  <a:pt x="7364004" y="1115428"/>
                  <a:pt x="6956403" y="1197417"/>
                </a:cubicBezTo>
                <a:cubicBezTo>
                  <a:pt x="6534229" y="1282337"/>
                  <a:pt x="6313357" y="1305719"/>
                  <a:pt x="6048774" y="1335352"/>
                </a:cubicBezTo>
                <a:lnTo>
                  <a:pt x="5058175" y="1366219"/>
                </a:lnTo>
                <a:lnTo>
                  <a:pt x="4350739" y="1377154"/>
                </a:lnTo>
                <a:lnTo>
                  <a:pt x="3722888" y="1366306"/>
                </a:lnTo>
                <a:lnTo>
                  <a:pt x="3066062" y="1320973"/>
                </a:lnTo>
                <a:lnTo>
                  <a:pt x="1875837" y="1273876"/>
                </a:lnTo>
                <a:lnTo>
                  <a:pt x="0" y="1195983"/>
                </a:lnTo>
                <a:lnTo>
                  <a:pt x="30762" y="1270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93" y="-16933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86294" y="32013"/>
            <a:ext cx="1127504" cy="69762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3700" b="1">
                <a:solidFill>
                  <a:prstClr val="white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30192" y="481572"/>
            <a:ext cx="1127504" cy="938521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5300" b="1">
                <a:solidFill>
                  <a:srgbClr val="FFC000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59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38200" y="175312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8800" b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ang  ăng  âng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589904" y="1937274"/>
            <a:ext cx="3448696" cy="941185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381001" y="5012576"/>
            <a:ext cx="11700907" cy="1665316"/>
            <a:chOff x="502854" y="5364738"/>
            <a:chExt cx="10717370" cy="1665316"/>
          </a:xfrm>
        </p:grpSpPr>
        <p:sp>
          <p:nvSpPr>
            <p:cNvPr id="34" name="Title 1"/>
            <p:cNvSpPr txBox="1">
              <a:spLocks/>
            </p:cNvSpPr>
            <p:nvPr/>
          </p:nvSpPr>
          <p:spPr>
            <a:xfrm>
              <a:off x="502854" y="5406302"/>
              <a:ext cx="10717370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just">
                <a:lnSpc>
                  <a:spcPct val="120000"/>
                </a:lnSpc>
              </a:pPr>
              <a:r>
                <a:rPr lang="en-US" sz="5000" b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	V</a:t>
              </a:r>
              <a:r>
                <a:rPr lang="en-US" sz="5000" b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âng</a:t>
              </a:r>
              <a:r>
                <a:rPr lang="en-US" sz="5000" b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tr</a:t>
              </a:r>
              <a:r>
                <a:rPr lang="en-US" sz="5000" b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ăng</a:t>
              </a:r>
              <a:r>
                <a:rPr lang="en-US" sz="5000" b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s</a:t>
              </a:r>
              <a:r>
                <a:rPr lang="en-US" sz="5000" b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ang</a:t>
              </a:r>
              <a:r>
                <a:rPr lang="en-US" sz="5000" b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lấp ló sau r</a:t>
              </a:r>
              <a:r>
                <a:rPr lang="en-US" sz="5000" b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ăng</a:t>
              </a:r>
              <a:r>
                <a:rPr lang="en-US" sz="5000" b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tre.</a:t>
              </a:r>
            </a:p>
          </p:txBody>
        </p:sp>
        <p:sp>
          <p:nvSpPr>
            <p:cNvPr id="17" name="Title 1"/>
            <p:cNvSpPr txBox="1">
              <a:spLocks/>
            </p:cNvSpPr>
            <p:nvPr/>
          </p:nvSpPr>
          <p:spPr>
            <a:xfrm>
              <a:off x="7584544" y="5528966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</a:p>
          </p:txBody>
        </p:sp>
        <p:sp>
          <p:nvSpPr>
            <p:cNvPr id="16" name="Title 1"/>
            <p:cNvSpPr txBox="1">
              <a:spLocks/>
            </p:cNvSpPr>
            <p:nvPr/>
          </p:nvSpPr>
          <p:spPr>
            <a:xfrm>
              <a:off x="3993280" y="5466620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́</a:t>
              </a:r>
            </a:p>
          </p:txBody>
        </p:sp>
        <p:sp>
          <p:nvSpPr>
            <p:cNvPr id="18" name="Title 1"/>
            <p:cNvSpPr txBox="1">
              <a:spLocks/>
            </p:cNvSpPr>
            <p:nvPr/>
          </p:nvSpPr>
          <p:spPr>
            <a:xfrm>
              <a:off x="1188794" y="5364738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̀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30477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-778042" y="3978494"/>
            <a:ext cx="13183375" cy="150790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9000">
                <a:solidFill>
                  <a:srgbClr val="FF0000"/>
                </a:solidFill>
                <a:latin typeface="HP001 4 hàng" pitchFamily="34" charset="0"/>
              </a:rPr>
              <a:t>  jăng </a:t>
            </a:r>
            <a:r>
              <a:rPr lang="el-GR" sz="9000">
                <a:solidFill>
                  <a:srgbClr val="FF0000"/>
                </a:solidFill>
                <a:latin typeface="HP001 4 hàng" pitchFamily="34" charset="0"/>
              </a:rPr>
              <a:t>Λ΄</a:t>
            </a:r>
            <a:endParaRPr lang="en-US" sz="9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50479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30477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-304800" y="3126898"/>
            <a:ext cx="11338719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l-GR" sz="18000">
                <a:solidFill>
                  <a:srgbClr val="FF0000"/>
                </a:solidFill>
                <a:latin typeface="HP001 4 hàng" pitchFamily="34" charset="0"/>
              </a:rPr>
              <a:t> η</a:t>
            </a:r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à Ǉầng </a:t>
            </a:r>
          </a:p>
        </p:txBody>
      </p:sp>
    </p:spTree>
    <p:extLst>
      <p:ext uri="{BB962C8B-B14F-4D97-AF65-F5344CB8AC3E}">
        <p14:creationId xmlns:p14="http://schemas.microsoft.com/office/powerpoint/2010/main" val="34386084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30477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-589548" y="3978494"/>
            <a:ext cx="11338719" cy="150790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l-GR" sz="9000">
                <a:solidFill>
                  <a:srgbClr val="FF0000"/>
                </a:solidFill>
                <a:latin typeface="HP001 4 hàng" pitchFamily="34" charset="0"/>
              </a:rPr>
              <a:t> η</a:t>
            </a:r>
            <a:r>
              <a:rPr lang="en-US" sz="9000">
                <a:solidFill>
                  <a:srgbClr val="FF0000"/>
                </a:solidFill>
                <a:latin typeface="HP001 4 hàng" pitchFamily="34" charset="0"/>
              </a:rPr>
              <a:t>à Ǉầng </a:t>
            </a:r>
          </a:p>
        </p:txBody>
      </p:sp>
    </p:spTree>
    <p:extLst>
      <p:ext uri="{BB962C8B-B14F-4D97-AF65-F5344CB8AC3E}">
        <p14:creationId xmlns:p14="http://schemas.microsoft.com/office/powerpoint/2010/main" val="34357422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35" t="25219" r="30955" b="27851"/>
          <a:stretch/>
        </p:blipFill>
        <p:spPr bwMode="auto">
          <a:xfrm>
            <a:off x="1447801" y="685800"/>
            <a:ext cx="8485973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13802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5204" y="-152400"/>
            <a:ext cx="8534400" cy="6089193"/>
            <a:chOff x="3739702" y="150041"/>
            <a:chExt cx="4639234" cy="314633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09" r="66123" b="52062"/>
            <a:stretch/>
          </p:blipFill>
          <p:spPr>
            <a:xfrm>
              <a:off x="3739702" y="150041"/>
              <a:ext cx="1586278" cy="3129272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34935" r="1030" b="52062"/>
            <a:stretch/>
          </p:blipFill>
          <p:spPr>
            <a:xfrm>
              <a:off x="3744674" y="2404600"/>
              <a:ext cx="4634262" cy="891774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sp>
        <p:nvSpPr>
          <p:cNvPr id="25" name="Title 1"/>
          <p:cNvSpPr txBox="1">
            <a:spLocks/>
          </p:cNvSpPr>
          <p:nvPr/>
        </p:nvSpPr>
        <p:spPr>
          <a:xfrm>
            <a:off x="2849566" y="2016945"/>
            <a:ext cx="10515600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    Mèo con đi học</a:t>
            </a:r>
          </a:p>
          <a:p>
            <a:pPr algn="just"/>
            <a:r>
              <a:rPr lang="en-US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Hôm nay trời nắng chang chang</a:t>
            </a:r>
          </a:p>
          <a:p>
            <a:pPr algn="just"/>
            <a:r>
              <a:rPr lang="en-US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Mèo con đi học chẳng mang thứ gì</a:t>
            </a:r>
          </a:p>
          <a:p>
            <a:pPr algn="just"/>
            <a:r>
              <a:rPr lang="en-US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Chỉ mang một cái bút chì</a:t>
            </a:r>
          </a:p>
          <a:p>
            <a:pPr algn="just"/>
            <a:r>
              <a:rPr lang="en-US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 mang một mẩu bánh mì con con.</a:t>
            </a:r>
          </a:p>
          <a:p>
            <a:pPr algn="just"/>
            <a:r>
              <a:rPr lang="en-US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                       (Phan Thị Vàng Anh)</a:t>
            </a:r>
          </a:p>
        </p:txBody>
      </p:sp>
      <p:cxnSp>
        <p:nvCxnSpPr>
          <p:cNvPr id="28" name="Straight Connector 27"/>
          <p:cNvCxnSpPr/>
          <p:nvPr/>
        </p:nvCxnSpPr>
        <p:spPr>
          <a:xfrm flipH="1">
            <a:off x="11460165" y="1988492"/>
            <a:ext cx="96948" cy="5060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11231565" y="2656820"/>
            <a:ext cx="96948" cy="5060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9783765" y="3212490"/>
            <a:ext cx="96948" cy="5060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11508639" y="3831131"/>
            <a:ext cx="96948" cy="5060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/>
          <p:cNvSpPr/>
          <p:nvPr/>
        </p:nvSpPr>
        <p:spPr>
          <a:xfrm>
            <a:off x="3230565" y="1981200"/>
            <a:ext cx="520456" cy="378514"/>
          </a:xfrm>
          <a:prstGeom prst="ellipse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1</a:t>
            </a:r>
          </a:p>
        </p:txBody>
      </p:sp>
      <p:sp>
        <p:nvSpPr>
          <p:cNvPr id="39" name="Oval 38"/>
          <p:cNvSpPr/>
          <p:nvPr/>
        </p:nvSpPr>
        <p:spPr>
          <a:xfrm>
            <a:off x="2422492" y="2654765"/>
            <a:ext cx="520456" cy="378514"/>
          </a:xfrm>
          <a:prstGeom prst="ellipse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2</a:t>
            </a:r>
          </a:p>
        </p:txBody>
      </p:sp>
      <p:sp>
        <p:nvSpPr>
          <p:cNvPr id="40" name="Oval 39"/>
          <p:cNvSpPr/>
          <p:nvPr/>
        </p:nvSpPr>
        <p:spPr>
          <a:xfrm>
            <a:off x="3230565" y="3181005"/>
            <a:ext cx="520456" cy="378514"/>
          </a:xfrm>
          <a:prstGeom prst="ellipse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Oval 40"/>
          <p:cNvSpPr/>
          <p:nvPr/>
        </p:nvSpPr>
        <p:spPr>
          <a:xfrm>
            <a:off x="2362200" y="3807563"/>
            <a:ext cx="520456" cy="378514"/>
          </a:xfrm>
          <a:prstGeom prst="ellipse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9834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  <p:bldP spid="4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1295400" y="2394716"/>
            <a:ext cx="10515600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    Mèo con đi học</a:t>
            </a:r>
          </a:p>
          <a:p>
            <a:pPr algn="just"/>
            <a:r>
              <a:rPr lang="en-US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Hôm nay trời nắng chang chang</a:t>
            </a:r>
          </a:p>
          <a:p>
            <a:pPr algn="just"/>
            <a:r>
              <a:rPr lang="en-US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Mèo con đi học chẳng mang thứ gì</a:t>
            </a:r>
          </a:p>
          <a:p>
            <a:pPr algn="just"/>
            <a:r>
              <a:rPr lang="en-US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Chỉ mang một cái bút chì</a:t>
            </a:r>
          </a:p>
          <a:p>
            <a:pPr algn="just"/>
            <a:r>
              <a:rPr lang="en-US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 mang một mẩu bánh mì con con.</a:t>
            </a:r>
          </a:p>
          <a:p>
            <a:pPr algn="just"/>
            <a:r>
              <a:rPr lang="en-US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                          (Phan Thị Vàng Anh)</a:t>
            </a: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5423294" y="2879558"/>
            <a:ext cx="113567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6740828" y="2943726"/>
            <a:ext cx="313709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5051458" y="3511366"/>
            <a:ext cx="150751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6740828" y="3511366"/>
            <a:ext cx="133637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2142678" y="4800600"/>
            <a:ext cx="143872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3172327" y="4114800"/>
            <a:ext cx="127559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7014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371601" y="1423737"/>
            <a:ext cx="4239491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362200" y="5029200"/>
            <a:ext cx="7010400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chang chang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553201" y="1423737"/>
            <a:ext cx="4239491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chẳng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747655" y="3144534"/>
            <a:ext cx="4239491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mang</a:t>
            </a:r>
          </a:p>
        </p:txBody>
      </p:sp>
    </p:spTree>
    <p:extLst>
      <p:ext uri="{BB962C8B-B14F-4D97-AF65-F5344CB8AC3E}">
        <p14:creationId xmlns:p14="http://schemas.microsoft.com/office/powerpoint/2010/main" val="1661657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6" grpId="0" animBg="1"/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7" name="Straight Connector 46"/>
          <p:cNvCxnSpPr/>
          <p:nvPr/>
        </p:nvCxnSpPr>
        <p:spPr>
          <a:xfrm>
            <a:off x="2286000" y="2971800"/>
            <a:ext cx="5715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841701" y="5427741"/>
            <a:ext cx="10508601" cy="1239534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Loài vật nào được nhắc đến trong bài?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3619037" y="1082842"/>
            <a:ext cx="13225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4495800" y="1752600"/>
            <a:ext cx="533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260266" y="3581400"/>
            <a:ext cx="856953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/>
          <p:cNvSpPr txBox="1">
            <a:spLocks/>
          </p:cNvSpPr>
          <p:nvPr/>
        </p:nvSpPr>
        <p:spPr>
          <a:xfrm>
            <a:off x="1260266" y="1183668"/>
            <a:ext cx="10515600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    Mèo con đi học</a:t>
            </a:r>
          </a:p>
          <a:p>
            <a:pPr algn="just"/>
            <a:r>
              <a:rPr lang="en-US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Hôm nay trời nắng chang chang</a:t>
            </a:r>
          </a:p>
          <a:p>
            <a:pPr algn="just"/>
            <a:r>
              <a:rPr lang="en-US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Mèo con đi học chẳng mang thứ gì</a:t>
            </a:r>
          </a:p>
          <a:p>
            <a:pPr algn="just"/>
            <a:r>
              <a:rPr lang="en-US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Chỉ mang một cái bút chì</a:t>
            </a:r>
          </a:p>
          <a:p>
            <a:pPr algn="just"/>
            <a:r>
              <a:rPr lang="en-US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 mang một mẩu bánh mì con con.</a:t>
            </a:r>
          </a:p>
          <a:p>
            <a:pPr algn="just"/>
            <a:r>
              <a:rPr lang="en-US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                          (Phan Thị Vàng Anh)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41701" y="5427741"/>
            <a:ext cx="10508601" cy="1239534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Hôm nay mèo con đi học, thời tiết thế nào?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41701" y="5427741"/>
            <a:ext cx="10508601" cy="1239534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 đi học, mèo con mang theo những gì?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841701" y="5427741"/>
            <a:ext cx="10508601" cy="1239534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hãy nhận xét về nhân vật mèo con?</a:t>
            </a:r>
          </a:p>
        </p:txBody>
      </p:sp>
    </p:spTree>
    <p:extLst>
      <p:ext uri="{BB962C8B-B14F-4D97-AF65-F5344CB8AC3E}">
        <p14:creationId xmlns:p14="http://schemas.microsoft.com/office/powerpoint/2010/main" val="3306509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  <p:bldP spid="13" grpId="0" animBg="1"/>
      <p:bldP spid="1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2514600" y="4343400"/>
            <a:ext cx="10515600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    Mèo con đi học</a:t>
            </a:r>
          </a:p>
          <a:p>
            <a:pPr algn="just"/>
            <a:r>
              <a:rPr lang="en-US" sz="32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Hôm nay trời nắng chang chang</a:t>
            </a:r>
          </a:p>
          <a:p>
            <a:pPr algn="just"/>
            <a:r>
              <a:rPr lang="en-US" sz="32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Mèo con đi học chẳng mang thứ gì</a:t>
            </a:r>
          </a:p>
          <a:p>
            <a:pPr algn="just"/>
            <a:r>
              <a:rPr lang="en-US" sz="32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Chỉ mang một cái bút chì</a:t>
            </a:r>
          </a:p>
          <a:p>
            <a:pPr algn="just"/>
            <a:r>
              <a:rPr lang="en-US" sz="32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 mang một mẩu bánh mì con con.</a:t>
            </a:r>
          </a:p>
          <a:p>
            <a:pPr algn="just"/>
            <a:r>
              <a:rPr lang="en-US" sz="32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                          (Phan Thị Vàng Anh)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7605" y="-76200"/>
            <a:ext cx="8188315" cy="4360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20392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5</a:t>
              </a: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2819401" y="943706"/>
            <a:ext cx="6297521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Mặt trăng và mặt trời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" t="58246" b="1478"/>
          <a:stretch/>
        </p:blipFill>
        <p:spPr>
          <a:xfrm>
            <a:off x="2057400" y="1836821"/>
            <a:ext cx="8089434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130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3939512" y="2881984"/>
            <a:ext cx="2123468" cy="1270916"/>
          </a:xfrm>
          <a:prstGeom prst="rect">
            <a:avLst/>
          </a:prstGeom>
          <a:solidFill>
            <a:srgbClr val="FFE38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136325" y="2881984"/>
            <a:ext cx="2123468" cy="1270916"/>
          </a:xfrm>
          <a:prstGeom prst="rect">
            <a:avLst/>
          </a:prstGeom>
          <a:solidFill>
            <a:srgbClr val="FFE38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ang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940820" y="4271442"/>
            <a:ext cx="4295089" cy="1432470"/>
          </a:xfrm>
          <a:prstGeom prst="rect">
            <a:avLst/>
          </a:prstGeom>
          <a:solidFill>
            <a:srgbClr val="FFE38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ang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24" name="Title 1"/>
          <p:cNvSpPr txBox="1">
            <a:spLocks/>
          </p:cNvSpPr>
          <p:nvPr/>
        </p:nvSpPr>
        <p:spPr>
          <a:xfrm>
            <a:off x="1981201" y="1557788"/>
            <a:ext cx="2335815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ang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4925593" y="1557788"/>
            <a:ext cx="2335815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ăng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140612" y="4750726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0070C0"/>
                </a:solidFill>
                <a:latin typeface="Arial-Rounded"/>
                <a:ea typeface="Arial-Rounded"/>
                <a:cs typeface="Arial-Rounded"/>
              </a:rPr>
              <a:t>́</a:t>
            </a:r>
            <a:endParaRPr lang="en-US" sz="88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7722586" y="1557788"/>
            <a:ext cx="2335815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âng</a:t>
            </a:r>
          </a:p>
        </p:txBody>
      </p:sp>
    </p:spTree>
    <p:extLst>
      <p:ext uri="{BB962C8B-B14F-4D97-AF65-F5344CB8AC3E}">
        <p14:creationId xmlns:p14="http://schemas.microsoft.com/office/powerpoint/2010/main" val="76175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24" grpId="0"/>
      <p:bldP spid="26" grpId="0"/>
      <p:bldP spid="11" grpId="0"/>
      <p:bldP spid="1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81201"/>
            <a:ext cx="5054600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7218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1226820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" b="95463" l="2143" r="100000">
                        <a14:foregroundMark x1="60429" y1="22593" x2="60429" y2="22593"/>
                        <a14:foregroundMark x1="60429" y1="22593" x2="60429" y2="22593"/>
                        <a14:foregroundMark x1="60429" y1="22593" x2="60429" y2="22593"/>
                        <a14:foregroundMark x1="60429" y1="22593" x2="70000" y2="29907"/>
                        <a14:foregroundMark x1="75429" y1="21204" x2="85429" y2="32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88024" y="3675003"/>
            <a:ext cx="965377" cy="1279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" b="95463" l="2143" r="100000">
                        <a14:foregroundMark x1="60429" y1="22593" x2="60429" y2="22593"/>
                        <a14:foregroundMark x1="60429" y1="22593" x2="60429" y2="22593"/>
                        <a14:foregroundMark x1="60429" y1="22593" x2="60429" y2="22593"/>
                        <a14:foregroundMark x1="60429" y1="22593" x2="70000" y2="29907"/>
                        <a14:foregroundMark x1="75429" y1="21204" x2="85429" y2="32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452" y="4841467"/>
            <a:ext cx="1556348" cy="2063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3" b="95463" l="2143" r="100000">
                        <a14:foregroundMark x1="60429" y1="22593" x2="60429" y2="22593"/>
                        <a14:foregroundMark x1="60429" y1="22593" x2="60429" y2="22593"/>
                        <a14:foregroundMark x1="60429" y1="22593" x2="60429" y2="22593"/>
                        <a14:foregroundMark x1="60429" y1="22593" x2="70000" y2="29907"/>
                        <a14:foregroundMark x1="75429" y1="21204" x2="85429" y2="32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42215" y="3522165"/>
            <a:ext cx="1697185" cy="2249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3" b="95463" l="2143" r="100000">
                        <a14:foregroundMark x1="60429" y1="22593" x2="60429" y2="22593"/>
                        <a14:foregroundMark x1="60429" y1="22593" x2="60429" y2="22593"/>
                        <a14:foregroundMark x1="60429" y1="22593" x2="60429" y2="22593"/>
                        <a14:foregroundMark x1="60429" y1="22593" x2="70000" y2="29907"/>
                        <a14:foregroundMark x1="75429" y1="21204" x2="85429" y2="32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799" y="4314881"/>
            <a:ext cx="838200" cy="1111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ONG VỀ TỔ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3" b="95463" l="2143" r="100000">
                        <a14:foregroundMark x1="60429" y1="22593" x2="60429" y2="22593"/>
                        <a14:foregroundMark x1="60429" y1="22593" x2="60429" y2="22593"/>
                        <a14:foregroundMark x1="60429" y1="22593" x2="60429" y2="22593"/>
                        <a14:foregroundMark x1="60429" y1="22593" x2="70000" y2="29907"/>
                        <a14:foregroundMark x1="75429" y1="21204" x2="85429" y2="32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086998"/>
            <a:ext cx="990600" cy="1313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3" b="95463" l="2143" r="100000">
                        <a14:foregroundMark x1="60429" y1="22593" x2="60429" y2="22593"/>
                        <a14:foregroundMark x1="60429" y1="22593" x2="60429" y2="22593"/>
                        <a14:foregroundMark x1="60429" y1="22593" x2="60429" y2="22593"/>
                        <a14:foregroundMark x1="60429" y1="22593" x2="70000" y2="29907"/>
                        <a14:foregroundMark x1="75429" y1="21204" x2="85429" y2="32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311" y="3210465"/>
            <a:ext cx="781165" cy="1035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3" b="95463" l="2143" r="100000">
                        <a14:foregroundMark x1="60429" y1="22593" x2="60429" y2="22593"/>
                        <a14:foregroundMark x1="60429" y1="22593" x2="60429" y2="22593"/>
                        <a14:foregroundMark x1="60429" y1="22593" x2="60429" y2="22593"/>
                        <a14:foregroundMark x1="60429" y1="22593" x2="70000" y2="29907"/>
                        <a14:foregroundMark x1="75429" y1="21204" x2="85429" y2="32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05334" y="2649271"/>
            <a:ext cx="767443" cy="101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3" b="95463" l="2143" r="100000">
                        <a14:foregroundMark x1="60429" y1="22593" x2="60429" y2="22593"/>
                        <a14:foregroundMark x1="60429" y1="22593" x2="60429" y2="22593"/>
                        <a14:foregroundMark x1="60429" y1="22593" x2="60429" y2="22593"/>
                        <a14:foregroundMark x1="60429" y1="22593" x2="70000" y2="29907"/>
                        <a14:foregroundMark x1="75429" y1="21204" x2="85429" y2="32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3105">
            <a:off x="2586144" y="3210446"/>
            <a:ext cx="1065166" cy="1412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" b="95463" l="2143" r="100000">
                        <a14:foregroundMark x1="60429" y1="22593" x2="60429" y2="22593"/>
                        <a14:foregroundMark x1="60429" y1="22593" x2="60429" y2="22593"/>
                        <a14:foregroundMark x1="60429" y1="22593" x2="60429" y2="22593"/>
                        <a14:foregroundMark x1="60429" y1="22593" x2="70000" y2="29907"/>
                        <a14:foregroundMark x1="75429" y1="21204" x2="85429" y2="32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10201" y="3026756"/>
            <a:ext cx="965377" cy="1279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6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8750" b="74349" l="26867" r="783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02" t="20824" r="20932" b="23645"/>
          <a:stretch/>
        </p:blipFill>
        <p:spPr bwMode="auto">
          <a:xfrm>
            <a:off x="1984370" y="914401"/>
            <a:ext cx="1520830" cy="905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1676400" y="-5731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863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43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21"/>
          <a:stretch/>
        </p:blipFill>
        <p:spPr bwMode="auto">
          <a:xfrm>
            <a:off x="0" y="-76200"/>
            <a:ext cx="12192000" cy="6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0" y="-457200"/>
            <a:ext cx="2776977" cy="2948138"/>
            <a:chOff x="-661647" y="-636801"/>
            <a:chExt cx="2983174" cy="3183183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491" b="97338" l="3864" r="97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84140">
              <a:off x="-661647" y="-636801"/>
              <a:ext cx="2983174" cy="31831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Rounded Rectangle 4"/>
            <p:cNvSpPr/>
            <p:nvPr/>
          </p:nvSpPr>
          <p:spPr>
            <a:xfrm>
              <a:off x="557914" y="320376"/>
              <a:ext cx="1325462" cy="602762"/>
            </a:xfrm>
            <a:prstGeom prst="round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ang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8839200" y="-381000"/>
            <a:ext cx="2771850" cy="3047081"/>
            <a:chOff x="6715410" y="-456280"/>
            <a:chExt cx="3081813" cy="3288437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491" b="97338" l="3864" r="97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240838" flipH="1">
              <a:off x="6715410" y="-456280"/>
              <a:ext cx="3081813" cy="32884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Rounded Rectangle 36"/>
            <p:cNvSpPr/>
            <p:nvPr/>
          </p:nvSpPr>
          <p:spPr>
            <a:xfrm>
              <a:off x="7209854" y="352028"/>
              <a:ext cx="1435509" cy="602762"/>
            </a:xfrm>
            <a:prstGeom prst="round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âng</a:t>
              </a:r>
              <a:endPara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57200" y="5486400"/>
            <a:ext cx="1797789" cy="1301326"/>
            <a:chOff x="-4572000" y="1005253"/>
            <a:chExt cx="6968064" cy="5237632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3" b="95463" l="2143" r="100000">
                          <a14:foregroundMark x1="60429" y1="22593" x2="60429" y2="22593"/>
                          <a14:foregroundMark x1="60429" y1="22593" x2="60429" y2="22593"/>
                          <a14:foregroundMark x1="60429" y1="22593" x2="60429" y2="22593"/>
                          <a14:foregroundMark x1="60429" y1="22593" x2="70000" y2="29907"/>
                          <a14:foregroundMark x1="75429" y1="21204" x2="85429" y2="3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72000" y="1005253"/>
              <a:ext cx="3394764" cy="52376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Rounded Rectangle 1"/>
            <p:cNvSpPr/>
            <p:nvPr/>
          </p:nvSpPr>
          <p:spPr>
            <a:xfrm>
              <a:off x="-1988390" y="3032904"/>
              <a:ext cx="4384454" cy="3209977"/>
            </a:xfrm>
            <a:prstGeom prst="round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vàng</a:t>
              </a:r>
              <a:endPara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36" name="Âm thanh phép thuậ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4419600" y="3124200"/>
            <a:ext cx="609600" cy="609600"/>
          </a:xfrm>
          <a:prstGeom prst="rect">
            <a:avLst/>
          </a:prstGeom>
        </p:spPr>
      </p:pic>
      <p:pic>
        <p:nvPicPr>
          <p:cNvPr id="41" name="Âm thanh phép thuậ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2585049" y="4580888"/>
            <a:ext cx="609600" cy="609600"/>
          </a:xfrm>
          <a:prstGeom prst="rect">
            <a:avLst/>
          </a:prstGeom>
        </p:spPr>
      </p:pic>
      <p:pic>
        <p:nvPicPr>
          <p:cNvPr id="42" name="Âm thanh phép thuậ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3009181" y="-257572"/>
            <a:ext cx="609600" cy="609600"/>
          </a:xfrm>
          <a:prstGeom prst="rect">
            <a:avLst/>
          </a:prstGeom>
        </p:spPr>
      </p:pic>
      <p:pic>
        <p:nvPicPr>
          <p:cNvPr id="43" name="Âm thanh phép thuậ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2889849" y="700854"/>
            <a:ext cx="609600" cy="609600"/>
          </a:xfrm>
          <a:prstGeom prst="rect">
            <a:avLst/>
          </a:prstGeom>
        </p:spPr>
      </p:pic>
      <p:grpSp>
        <p:nvGrpSpPr>
          <p:cNvPr id="54" name="Group 53"/>
          <p:cNvGrpSpPr/>
          <p:nvPr/>
        </p:nvGrpSpPr>
        <p:grpSpPr>
          <a:xfrm>
            <a:off x="609600" y="3962400"/>
            <a:ext cx="1797789" cy="1301326"/>
            <a:chOff x="-4572000" y="1005253"/>
            <a:chExt cx="6968064" cy="5237632"/>
          </a:xfrm>
        </p:grpSpPr>
        <p:pic>
          <p:nvPicPr>
            <p:cNvPr id="55" name="Picture 2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3" b="95463" l="2143" r="100000">
                          <a14:foregroundMark x1="60429" y1="22593" x2="60429" y2="22593"/>
                          <a14:foregroundMark x1="60429" y1="22593" x2="60429" y2="22593"/>
                          <a14:foregroundMark x1="60429" y1="22593" x2="60429" y2="22593"/>
                          <a14:foregroundMark x1="60429" y1="22593" x2="70000" y2="29907"/>
                          <a14:foregroundMark x1="75429" y1="21204" x2="85429" y2="3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72000" y="1005253"/>
              <a:ext cx="3394764" cy="52376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6" name="Rounded Rectangle 55"/>
            <p:cNvSpPr/>
            <p:nvPr/>
          </p:nvSpPr>
          <p:spPr>
            <a:xfrm>
              <a:off x="-1988390" y="3032904"/>
              <a:ext cx="4384454" cy="3209977"/>
            </a:xfrm>
            <a:prstGeom prst="round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vâng</a:t>
              </a:r>
              <a:endPara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 flipH="1">
            <a:off x="9677400" y="4953000"/>
            <a:ext cx="1681571" cy="1441659"/>
            <a:chOff x="-4572000" y="1005253"/>
            <a:chExt cx="6968064" cy="5237632"/>
          </a:xfrm>
        </p:grpSpPr>
        <p:pic>
          <p:nvPicPr>
            <p:cNvPr id="58" name="Picture 2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3" b="95463" l="2143" r="100000">
                          <a14:foregroundMark x1="60429" y1="22593" x2="60429" y2="22593"/>
                          <a14:foregroundMark x1="60429" y1="22593" x2="60429" y2="22593"/>
                          <a14:foregroundMark x1="60429" y1="22593" x2="60429" y2="22593"/>
                          <a14:foregroundMark x1="60429" y1="22593" x2="70000" y2="29907"/>
                          <a14:foregroundMark x1="75429" y1="21204" x2="85429" y2="3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72000" y="1005253"/>
              <a:ext cx="3394764" cy="52376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9" name="Rounded Rectangle 58"/>
            <p:cNvSpPr/>
            <p:nvPr/>
          </p:nvSpPr>
          <p:spPr>
            <a:xfrm>
              <a:off x="-1988390" y="3032904"/>
              <a:ext cx="4384454" cy="3209977"/>
            </a:xfrm>
            <a:prstGeom prst="round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làng</a:t>
              </a:r>
              <a:endPara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66" name="Âm thanh phép thuậ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2399581" y="2847334"/>
            <a:ext cx="609600" cy="609600"/>
          </a:xfrm>
          <a:prstGeom prst="rect">
            <a:avLst/>
          </a:prstGeom>
        </p:spPr>
      </p:pic>
      <p:pic>
        <p:nvPicPr>
          <p:cNvPr id="67" name="Âm thanh phép thuậ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2225388" y="1418738"/>
            <a:ext cx="609600" cy="609600"/>
          </a:xfrm>
          <a:prstGeom prst="rect">
            <a:avLst/>
          </a:prstGeom>
        </p:spPr>
      </p:pic>
      <p:pic>
        <p:nvPicPr>
          <p:cNvPr id="6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868400" y="1644946"/>
            <a:ext cx="609600" cy="609600"/>
          </a:xfrm>
          <a:prstGeom prst="rect">
            <a:avLst/>
          </a:prstGeom>
        </p:spPr>
      </p:pic>
      <p:pic>
        <p:nvPicPr>
          <p:cNvPr id="6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563725" y="1"/>
            <a:ext cx="609600" cy="609600"/>
          </a:xfrm>
          <a:prstGeom prst="rect">
            <a:avLst/>
          </a:prstGeom>
        </p:spPr>
      </p:pic>
      <p:pic>
        <p:nvPicPr>
          <p:cNvPr id="7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6230600" y="-1600567"/>
            <a:ext cx="609600" cy="609600"/>
          </a:xfrm>
          <a:prstGeom prst="rect">
            <a:avLst/>
          </a:prstGeom>
        </p:spPr>
      </p:pic>
      <p:pic>
        <p:nvPicPr>
          <p:cNvPr id="71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7068800" y="2215805"/>
            <a:ext cx="609600" cy="6096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9FF48E1-398D-8E4B-069D-E4387EE2D7AA}"/>
              </a:ext>
            </a:extLst>
          </p:cNvPr>
          <p:cNvGrpSpPr/>
          <p:nvPr/>
        </p:nvGrpSpPr>
        <p:grpSpPr>
          <a:xfrm>
            <a:off x="3810000" y="-457200"/>
            <a:ext cx="2776977" cy="2948138"/>
            <a:chOff x="-661647" y="-636801"/>
            <a:chExt cx="2983174" cy="3183183"/>
          </a:xfrm>
        </p:grpSpPr>
        <p:pic>
          <p:nvPicPr>
            <p:cNvPr id="9" name="Picture 3">
              <a:extLst>
                <a:ext uri="{FF2B5EF4-FFF2-40B4-BE49-F238E27FC236}">
                  <a16:creationId xmlns:a16="http://schemas.microsoft.com/office/drawing/2014/main" id="{D2B006FD-4A4C-AA54-D4A8-63D8BA5F82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491" b="97338" l="3864" r="97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84140">
              <a:off x="-661647" y="-636801"/>
              <a:ext cx="2983174" cy="31831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Rounded Rectangle 4">
              <a:extLst>
                <a:ext uri="{FF2B5EF4-FFF2-40B4-BE49-F238E27FC236}">
                  <a16:creationId xmlns:a16="http://schemas.microsoft.com/office/drawing/2014/main" id="{7F944626-37AE-D14B-3F5C-528332DCDC53}"/>
                </a:ext>
              </a:extLst>
            </p:cNvPr>
            <p:cNvSpPr/>
            <p:nvPr/>
          </p:nvSpPr>
          <p:spPr>
            <a:xfrm>
              <a:off x="557914" y="320376"/>
              <a:ext cx="1325462" cy="602762"/>
            </a:xfrm>
            <a:prstGeom prst="round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ăng</a:t>
              </a:r>
              <a:endPara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1368323-0F0C-230E-B928-33C16A42B8DF}"/>
              </a:ext>
            </a:extLst>
          </p:cNvPr>
          <p:cNvGrpSpPr/>
          <p:nvPr/>
        </p:nvGrpSpPr>
        <p:grpSpPr>
          <a:xfrm flipH="1">
            <a:off x="6477000" y="4267200"/>
            <a:ext cx="1681571" cy="1441659"/>
            <a:chOff x="-4572000" y="1005253"/>
            <a:chExt cx="6968064" cy="5237632"/>
          </a:xfrm>
        </p:grpSpPr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1C240E6E-8F71-9B91-3A49-8C0AC9B6FE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3" b="95463" l="2143" r="100000">
                          <a14:foregroundMark x1="60429" y1="22593" x2="60429" y2="22593"/>
                          <a14:foregroundMark x1="60429" y1="22593" x2="60429" y2="22593"/>
                          <a14:foregroundMark x1="60429" y1="22593" x2="60429" y2="22593"/>
                          <a14:foregroundMark x1="60429" y1="22593" x2="70000" y2="29907"/>
                          <a14:foregroundMark x1="75429" y1="21204" x2="85429" y2="3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72000" y="1005253"/>
              <a:ext cx="3394764" cy="52376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Rounded Rectangle 52">
              <a:extLst>
                <a:ext uri="{FF2B5EF4-FFF2-40B4-BE49-F238E27FC236}">
                  <a16:creationId xmlns:a16="http://schemas.microsoft.com/office/drawing/2014/main" id="{F0BE4F99-F9BE-A484-7341-03746A6A8E1F}"/>
                </a:ext>
              </a:extLst>
            </p:cNvPr>
            <p:cNvSpPr/>
            <p:nvPr/>
          </p:nvSpPr>
          <p:spPr>
            <a:xfrm>
              <a:off x="-1988390" y="3032904"/>
              <a:ext cx="4384454" cy="3209977"/>
            </a:xfrm>
            <a:prstGeom prst="round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tầng</a:t>
              </a:r>
              <a:endPara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77F3C18-DCEC-CC23-BF76-4CA82BAEBE05}"/>
              </a:ext>
            </a:extLst>
          </p:cNvPr>
          <p:cNvGrpSpPr/>
          <p:nvPr/>
        </p:nvGrpSpPr>
        <p:grpSpPr>
          <a:xfrm>
            <a:off x="4800600" y="5410200"/>
            <a:ext cx="1797789" cy="1301326"/>
            <a:chOff x="-4572000" y="1005253"/>
            <a:chExt cx="6968064" cy="5237632"/>
          </a:xfrm>
        </p:grpSpPr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id="{A25FDA10-5F6A-2F30-E8CA-1928783298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3" b="95463" l="2143" r="100000">
                          <a14:foregroundMark x1="60429" y1="22593" x2="60429" y2="22593"/>
                          <a14:foregroundMark x1="60429" y1="22593" x2="60429" y2="22593"/>
                          <a14:foregroundMark x1="60429" y1="22593" x2="60429" y2="22593"/>
                          <a14:foregroundMark x1="60429" y1="22593" x2="70000" y2="29907"/>
                          <a14:foregroundMark x1="75429" y1="21204" x2="85429" y2="3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72000" y="1005253"/>
              <a:ext cx="3394764" cy="52376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Rounded Rectangle 1">
              <a:extLst>
                <a:ext uri="{FF2B5EF4-FFF2-40B4-BE49-F238E27FC236}">
                  <a16:creationId xmlns:a16="http://schemas.microsoft.com/office/drawing/2014/main" id="{092F7F4B-94A2-02CB-CD29-C7E6AF64E103}"/>
                </a:ext>
              </a:extLst>
            </p:cNvPr>
            <p:cNvSpPr/>
            <p:nvPr/>
          </p:nvSpPr>
          <p:spPr>
            <a:xfrm>
              <a:off x="-1988390" y="3032904"/>
              <a:ext cx="4384454" cy="3209977"/>
            </a:xfrm>
            <a:prstGeom prst="round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rặng</a:t>
              </a:r>
              <a:endPara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0C4C8EF-2357-FF7F-AA2E-1811F4396A57}"/>
              </a:ext>
            </a:extLst>
          </p:cNvPr>
          <p:cNvGrpSpPr/>
          <p:nvPr/>
        </p:nvGrpSpPr>
        <p:grpSpPr>
          <a:xfrm flipH="1">
            <a:off x="3429000" y="4114800"/>
            <a:ext cx="1681571" cy="1441659"/>
            <a:chOff x="-4572000" y="1005253"/>
            <a:chExt cx="6968064" cy="5237632"/>
          </a:xfrm>
        </p:grpSpPr>
        <p:pic>
          <p:nvPicPr>
            <p:cNvPr id="18" name="Picture 2">
              <a:extLst>
                <a:ext uri="{FF2B5EF4-FFF2-40B4-BE49-F238E27FC236}">
                  <a16:creationId xmlns:a16="http://schemas.microsoft.com/office/drawing/2014/main" id="{E7933364-F0E9-3230-D6DB-4EAC038E0F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3" b="95463" l="2143" r="100000">
                          <a14:foregroundMark x1="60429" y1="22593" x2="60429" y2="22593"/>
                          <a14:foregroundMark x1="60429" y1="22593" x2="60429" y2="22593"/>
                          <a14:foregroundMark x1="60429" y1="22593" x2="60429" y2="22593"/>
                          <a14:foregroundMark x1="60429" y1="22593" x2="70000" y2="29907"/>
                          <a14:foregroundMark x1="75429" y1="21204" x2="85429" y2="3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72000" y="1005253"/>
              <a:ext cx="3394764" cy="52376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Rounded Rectangle 52">
              <a:extLst>
                <a:ext uri="{FF2B5EF4-FFF2-40B4-BE49-F238E27FC236}">
                  <a16:creationId xmlns:a16="http://schemas.microsoft.com/office/drawing/2014/main" id="{28280C66-46A8-DAF6-46EC-89205FEFB011}"/>
                </a:ext>
              </a:extLst>
            </p:cNvPr>
            <p:cNvSpPr/>
            <p:nvPr/>
          </p:nvSpPr>
          <p:spPr>
            <a:xfrm>
              <a:off x="-1988390" y="3032904"/>
              <a:ext cx="4384454" cy="3209977"/>
            </a:xfrm>
            <a:prstGeom prst="round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trăng</a:t>
              </a:r>
              <a:endPara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10418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97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59259E-6 C 0.00013 -0.00232 0.00026 -0.00139 0.00026 -0.00787 C 0.00026 -0.06366 0.00026 -0.11898 0.00039 -0.17454 C 0.00039 -0.1882 0.00039 -0.20926 0.00078 -0.22084 C 0.00078 -0.22963 0.00104 -0.24121 0.00117 -0.24954 C 0.0013 -0.26343 0.00143 -0.27709 0.00169 -0.28959 C 0.00182 -0.30023 0.00182 -0.30556 0.00208 -0.31412 C 0.00221 -0.3257 0.00221 -0.33658 0.00247 -0.34699 C 0.0026 -0.36435 0.00273 -0.39422 0.00312 -0.40834 C 0.00325 -0.42431 0.00338 -0.44051 0.00351 -0.45625 C 0.00351 -0.46945 0.00351 -0.4838 0.00377 -0.49653 C 0.00377 -0.49885 0.0039 -0.55926 0.00338 -0.57269 " pathEditMode="relative" rAng="0" ptsTypes="AAAAAAAAAAAA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-28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19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1 4.81481E-6 C -0.0069 -0.00834 -0.00196 -0.00788 0.00312 -0.01621 C 0.00729 -0.02292 0.00989 -0.02269 0.01536 -0.02778 C 0.01862 -0.03102 0.02213 -0.03426 0.02474 -0.03797 C 0.02669 -0.03982 0.02773 -0.04213 0.02969 -0.04422 C 0.0332 -0.04792 0.03802 -0.05047 0.04179 -0.05394 C 0.04635 -0.0632 0.04088 -0.05487 0.05117 -0.06366 C 0.05924 -0.07084 0.06393 -0.07709 0.07265 -0.08311 C 0.07734 -0.0926 0.07148 -0.0838 0.08255 -0.09121 C 0.09284 -0.09815 0.09922 -0.10695 0.11133 -0.11227 C 0.11588 -0.11713 0.12357 -0.12084 0.12812 -0.12547 C 0.13932 -0.13681 0.13281 -0.13311 0.14479 -0.1382 C 0.15247 -0.1463 0.16159 -0.15047 0.17135 -0.15649 C 0.18385 -0.16413 0.19297 -0.17292 0.20482 -0.18102 C 0.21237 -0.18658 0.22278 -0.19075 0.23099 -0.19538 C 0.24232 -0.20232 0.25182 -0.20996 0.26237 -0.2169 C 0.27252 -0.22362 0.28424 -0.22917 0.2957 -0.2345 C 0.30156 -0.23727 0.30469 -0.2419 0.31028 -0.24445 C 0.33489 -0.2551 0.35807 -0.26737 0.38242 -0.27848 C 0.38919 -0.28588 0.40299 -0.28797 0.41341 -0.29445 C 0.42135 -0.29977 0.43346 -0.30672 0.44479 -0.30926 C 0.46159 -0.31713 0.47656 -0.3257 0.49492 -0.33218 C 0.49739 -0.3338 0.49909 -0.33588 0.50195 -0.33727 C 0.50403 -0.3382 0.50742 -0.3375 0.5095 -0.33866 C 0.54023 -0.35463 0.51015 -0.34399 0.53346 -0.35139 C 0.54336 -0.35857 0.55234 -0.36783 0.56679 -0.3713 C 0.57474 -0.37917 0.56914 -0.375 0.58594 -0.38241 C 0.59857 -0.3882 0.59778 -0.39237 0.61224 -0.39538 C 0.61966 -0.40325 0.63281 -0.41042 0.64609 -0.41343 C 0.65495 -0.41945 0.64883 -0.41598 0.6651 -0.42315 C 0.6737 -0.42686 0.67083 -0.43033 0.6819 -0.43288 C 0.68698 -0.43612 0.68984 -0.43913 0.69622 -0.44098 C 0.70104 -0.44213 0.71068 -0.44422 0.71068 -0.44399 C 0.71849 -0.44954 0.71276 -0.44676 0.725 -0.44931 C 0.7276 -0.44977 0.73255 -0.45047 0.73255 -0.45024 " pathEditMode="relative" rAng="0" ptsTypes="AAAAAAAAAAAAAAAAAAAAAAAAAAAAAAAAAAA">
                                      <p:cBhvr>
                                        <p:cTn id="19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380" y="-2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-0.00023 C -0.00182 -0.05555 0.00703 -0.10902 -0.01589 -0.15879 C -0.01849 -0.17083 -0.022 -0.18101 -0.02865 -0.19143 C -0.03477 -0.21157 -0.04661 -0.22847 -0.05859 -0.2449 C -0.07383 -0.26574 -0.08477 -0.29074 -0.10573 -0.30578 C -0.11419 -0.31875 -0.12852 -0.32893 -0.1401 -0.33842 C -0.1474 -0.34444 -0.15339 -0.35185 -0.16159 -0.35671 C -0.19479 -0.37708 -0.15312 -0.34814 -0.18086 -0.36643 C -0.18151 -0.36666 -0.20404 -0.38449 -0.20651 -0.38495 C -0.20964 -0.38564 -0.21966 -0.38726 -0.2237 -0.38958 C -0.23789 -0.39814 -0.25325 -0.4074 -0.26862 -0.41296 C -0.26992 -0.41458 -0.27109 -0.41666 -0.27318 -0.41759 C -0.27708 -0.41944 -0.28581 -0.42222 -0.28581 -0.42199 C -0.29805 -0.43541 -0.29102 -0.42893 -0.30716 -0.44074 C -0.31719 -0.44837 -0.3194 -0.45787 -0.33073 -0.4618 C -0.3362 -0.46736 -0.33854 -0.47106 -0.34596 -0.47361 C -0.36575 -0.49537 -0.34036 -0.4699 -0.35859 -0.48287 C -0.375 -0.49467 -0.35599 -0.48657 -0.37148 -0.49212 C -0.3776 -0.49884 -0.38685 -0.50324 -0.39518 -0.50601 C -0.40221 -0.51111 -0.40872 -0.51527 -0.41667 -0.51805 C -0.42357 -0.52291 -0.43021 -0.5243 -0.43789 -0.52685 C -0.44505 -0.53194 -0.45156 -0.53333 -0.4595 -0.53634 C -0.46979 -0.54398 -0.48372 -0.54606 -0.4957 -0.55046 C -0.52591 -0.56134 -0.55443 -0.56898 -0.58581 -0.57361 C -0.60104 -0.57569 -0.61575 -0.5787 -0.63073 -0.58055 C -0.63932 -0.58148 -0.65638 -0.58287 -0.65638 -0.58263 " pathEditMode="relative" rAng="0" ptsTypes="AAAAAAAAAAAAAAAAAAAAAAAAAA">
                                      <p:cBhvr>
                                        <p:cTn id="24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760" y="-29144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5197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81481E-6 C 0.00742 -0.01041 0.0069 -0.01875 0.01211 -0.03009 C 0.01445 -0.03495 0.01927 -0.04375 0.01927 -0.04351 C 0.02135 -0.05231 0.0224 -0.05925 0.02617 -0.06689 C 0.03242 -0.09189 0.02253 -0.05462 0.03164 -0.08078 C 0.0405 -0.10648 0.03034 -0.08518 0.03854 -0.10115 C 0.0405 -0.11087 0.04362 -0.12175 0.04909 -0.1287 C 0.05143 -0.13796 0.0543 -0.14259 0.05951 -0.14953 C 0.06185 -0.15833 0.06602 -0.1625 0.07018 -0.17013 C 0.07591 -0.18055 0.08177 -0.19143 0.09115 -0.19537 C 0.09648 -0.20509 0.10352 -0.21458 0.11211 -0.21851 C 0.11667 -0.2243 0.12135 -0.22476 0.12617 -0.23009 C 0.13216 -0.23634 0.1332 -0.24282 0.14023 -0.24629 C 0.14427 -0.25416 0.1474 -0.25694 0.1543 -0.25995 C 0.15885 -0.26898 0.16563 -0.27106 0.17188 -0.27824 C 0.17878 -0.28634 0.18294 -0.29513 0.18945 -0.30347 C 0.19362 -0.32037 0.1875 -0.30092 0.19635 -0.31504 C 0.19883 -0.31875 0.19961 -0.3243 0.20169 -0.3287 C 0.20404 -0.3375 0.20729 -0.34745 0.21211 -0.35416 C 0.22122 -0.38796 0.21107 -0.34768 0.21758 -0.38171 C 0.2194 -0.39166 0.22253 -0.40138 0.22448 -0.41157 C 0.22552 -0.42939 0.22773 -0.44444 0.22448 -0.46203 C 0.22031 -0.48402 0.18086 -0.48287 0.17018 -0.48287 " pathEditMode="relative" rAng="0" ptsTypes="AAAAAAAAAAAAAAAAAAAAAAA">
                                      <p:cBhvr>
                                        <p:cTn id="3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02" y="-24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0584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3.7037E-6 C -0.0043 -0.00278 -0.00677 -0.00186 -0.00677 -0.00903 C -0.00755 -0.07107 -0.00755 -0.13287 -0.00925 -0.19514 C -0.00925 -0.21019 -0.01159 -0.2338 -0.0181 -0.24676 C -0.02057 -0.25672 -0.02461 -0.26968 -0.02865 -0.27871 C -0.03112 -0.29445 -0.03438 -0.30973 -0.03998 -0.32361 C -0.04167 -0.33542 -0.04245 -0.34144 -0.04831 -0.35093 C -0.05078 -0.36389 -0.05326 -0.37616 -0.05807 -0.38774 C -0.06133 -0.40695 -0.0638 -0.44051 -0.07266 -0.45625 C -0.07513 -0.47385 -0.07761 -0.4919 -0.08073 -0.50973 C -0.08242 -0.52431 -0.08242 -0.54028 -0.08568 -0.55463 C -0.08568 -0.55718 -0.08906 -0.62454 -0.07761 -0.63936 " pathEditMode="relative" rAng="0" ptsTypes="AAAAAAAAAAAA">
                                      <p:cBhvr>
                                        <p:cTn id="4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10" y="-3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0584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2.59259E-6 C 0.00742 -0.01041 0.0069 -0.01898 0.01211 -0.03055 C 0.01445 -0.03541 0.01927 -0.04444 0.01927 -0.04421 C 0.02135 -0.05301 0.0224 -0.06018 0.02617 -0.06782 C 0.03242 -0.09328 0.02253 -0.05532 0.03164 -0.08194 C 0.0405 -0.1081 0.03034 -0.08657 0.03854 -0.10278 C 0.0405 -0.11273 0.04362 -0.12361 0.04909 -0.13078 C 0.05143 -0.14004 0.0543 -0.1449 0.05951 -0.15185 C 0.06185 -0.16088 0.06602 -0.16504 0.07018 -0.17291 C 0.07591 -0.18356 0.08177 -0.19444 0.09115 -0.19861 C 0.09648 -0.20833 0.10352 -0.21805 0.11211 -0.22199 C 0.11667 -0.22801 0.12135 -0.22847 0.12617 -0.23379 C 0.13216 -0.24028 0.1332 -0.24676 0.14023 -0.25023 C 0.14427 -0.25833 0.1474 -0.26111 0.1543 -0.26412 C 0.15885 -0.27338 0.16563 -0.27546 0.17188 -0.28287 C 0.17878 -0.29097 0.18294 -0.3 0.18945 -0.30833 C 0.19362 -0.32569 0.1875 -0.30578 0.19635 -0.32014 C 0.19883 -0.32407 0.19961 -0.32963 0.20169 -0.33403 C 0.20404 -0.34305 0.20729 -0.35324 0.21211 -0.35995 C 0.22122 -0.39444 0.21107 -0.35347 0.21758 -0.38796 C 0.2194 -0.39815 0.22253 -0.4081 0.22448 -0.41828 C 0.22552 -0.43657 0.22773 -0.45185 0.22448 -0.46967 C 0.22031 -0.49213 0.18086 -0.49074 0.17018 -0.49074 " pathEditMode="relative" rAng="0" ptsTypes="AAAAAAAAAAAAAAAAAAAAAAA">
                                      <p:cBhvr>
                                        <p:cTn id="5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02" y="-2456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5193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33314" y="1752600"/>
            <a:ext cx="79063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>
                <a:solidFill>
                  <a:prstClr val="black"/>
                </a:solidFill>
                <a:latin typeface="Bandit" pitchFamily="18" charset="0"/>
                <a:ea typeface="Bandit" pitchFamily="18" charset="0"/>
                <a:cs typeface="Bandit" pitchFamily="18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11244576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57600" y="1143001"/>
            <a:ext cx="5105400" cy="132343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1" y="3512966"/>
            <a:ext cx="3088767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08358" y="3505200"/>
            <a:ext cx="2807970" cy="186366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310161" y="3512966"/>
            <a:ext cx="232063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45768" y="3496924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97907" y="3520078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034590" y="3505200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FF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640213" y="3512966"/>
            <a:ext cx="3088767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âng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15826" y="3512966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103207" y="3522862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</a:t>
            </a:r>
          </a:p>
        </p:txBody>
      </p:sp>
    </p:spTree>
    <p:extLst>
      <p:ext uri="{BB962C8B-B14F-4D97-AF65-F5344CB8AC3E}">
        <p14:creationId xmlns:p14="http://schemas.microsoft.com/office/powerpoint/2010/main" val="204281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9" grpId="0"/>
      <p:bldP spid="10" grpId="0"/>
      <p:bldP spid="12" grpId="0"/>
      <p:bldP spid="13" grpId="0"/>
      <p:bldP spid="14" grpId="0" animBg="1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806354" y="1547884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làng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721654" y="1569393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rạng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913086" y="1565642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sáng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376785" y="13716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ang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327073" y="1393109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ang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8460716" y="1389358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ang</a:t>
            </a:r>
          </a:p>
        </p:txBody>
      </p:sp>
      <p:sp>
        <p:nvSpPr>
          <p:cNvPr id="3" name="AutoShape 6" descr="Vẹt Sun Conure - PetXinh.net Nhím Kiểng Hamster Thỏ Bọ Ú giá rẻ"/>
          <p:cNvSpPr>
            <a:spLocks noChangeAspect="1" noChangeArrowheads="1"/>
          </p:cNvSpPr>
          <p:nvPr/>
        </p:nvSpPr>
        <p:spPr bwMode="auto">
          <a:xfrm>
            <a:off x="17065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AutoShape 8" descr="Vẹt Sun Conure - PetXinh.net Nhím Kiểng Hamster Thỏ Bọ Ú giá rẻ"/>
          <p:cNvSpPr>
            <a:spLocks noChangeAspect="1" noChangeArrowheads="1"/>
          </p:cNvSpPr>
          <p:nvPr/>
        </p:nvSpPr>
        <p:spPr bwMode="auto">
          <a:xfrm>
            <a:off x="323056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844454" y="2993449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bằng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4759754" y="3014958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rặng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7951186" y="3011207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vẳng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2563524" y="2817165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ăng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5377456" y="28386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ăng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8491082" y="2834923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ăng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1828801" y="4291084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hẫng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4744101" y="4312593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tầng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7935533" y="4308842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vâng</a:t>
            </a: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2534653" y="4104225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âng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5329330" y="414688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âng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8476758" y="4120267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âng</a:t>
            </a:r>
          </a:p>
        </p:txBody>
      </p:sp>
    </p:spTree>
    <p:extLst>
      <p:ext uri="{BB962C8B-B14F-4D97-AF65-F5344CB8AC3E}">
        <p14:creationId xmlns:p14="http://schemas.microsoft.com/office/powerpoint/2010/main" val="2071382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8" grpId="0"/>
      <p:bldP spid="11" grpId="0"/>
      <p:bldP spid="13" grpId="0"/>
      <p:bldP spid="12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7" grpId="0"/>
      <p:bldP spid="22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4"/>
          <p:cNvSpPr txBox="1">
            <a:spLocks/>
          </p:cNvSpPr>
          <p:nvPr/>
        </p:nvSpPr>
        <p:spPr>
          <a:xfrm>
            <a:off x="5754994" y="2408238"/>
            <a:ext cx="651320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>
                <a:solidFill>
                  <a:srgbClr val="0070C0"/>
                </a:solidFill>
                <a:latin typeface="DomCasual" pitchFamily="18" charset="0"/>
                <a:ea typeface="DomCasual" pitchFamily="18" charset="0"/>
                <a:cs typeface="DomCasual" pitchFamily="18" charset="0"/>
              </a:rPr>
              <a:t>Thư giãn nào!</a:t>
            </a:r>
          </a:p>
        </p:txBody>
      </p:sp>
    </p:spTree>
    <p:extLst>
      <p:ext uri="{BB962C8B-B14F-4D97-AF65-F5344CB8AC3E}">
        <p14:creationId xmlns:p14="http://schemas.microsoft.com/office/powerpoint/2010/main" val="29434389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 txBox="1">
            <a:spLocks/>
          </p:cNvSpPr>
          <p:nvPr/>
        </p:nvSpPr>
        <p:spPr>
          <a:xfrm>
            <a:off x="1806354" y="4038600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làng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4721654" y="4060109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rạng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7913086" y="4056358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sáng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1844454" y="4922333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bằng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4759754" y="4943842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rặng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7951186" y="4940091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vẳng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1828801" y="5867400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hẫng</a:t>
            </a: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4744101" y="5888909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tầng</a:t>
            </a: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7935533" y="5885158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vâng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4598" y="-209321"/>
            <a:ext cx="7381219" cy="4605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57189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487181" y="5130078"/>
            <a:ext cx="6979135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 vàng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810330" y="5127724"/>
            <a:ext cx="2359744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ang</a:t>
            </a:r>
          </a:p>
        </p:txBody>
      </p:sp>
      <p:sp>
        <p:nvSpPr>
          <p:cNvPr id="2" name="AutoShape 2" descr="hình ảnh : canh, Mỏ, Đầy màu sắc, màu vàng, Động vật, Lorikeet, Yêu chim,  Cá voi, Động vật có xương sống, con vẹt, đẹp, Chim vẹt, Parakeet, Đa màu,  Ara 2311x2129 - -"/>
          <p:cNvSpPr>
            <a:spLocks noChangeAspect="1" noChangeArrowheads="1"/>
          </p:cNvSpPr>
          <p:nvPr/>
        </p:nvSpPr>
        <p:spPr bwMode="auto">
          <a:xfrm>
            <a:off x="17065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AutoShape 4" descr="hình ảnh : canh, Mỏ, Đầy màu sắc, màu vàng, Động vật, Lorikeet, Yêu chim,  Cá voi, Động vật có xương sống, con vẹt, đẹp, Chim vẹt, Parakeet, Đa màu,  Ara 2311x2129 - -"/>
          <p:cNvSpPr>
            <a:spLocks noChangeAspect="1" noChangeArrowheads="1"/>
          </p:cNvSpPr>
          <p:nvPr/>
        </p:nvSpPr>
        <p:spPr bwMode="auto">
          <a:xfrm>
            <a:off x="323056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Picture 2" descr="CÁ VÀNG BƠI - Bé Mon - Liên Khúc Nhạc Thiếu Nhi Vui Nhộn Sôi Động Hay Nhất  Cho Bé - YouTu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147" y="457200"/>
            <a:ext cx="7315201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86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</TotalTime>
  <Words>450</Words>
  <Application>Microsoft Office PowerPoint</Application>
  <PresentationFormat>Widescreen</PresentationFormat>
  <Paragraphs>186</Paragraphs>
  <Slides>43</Slides>
  <Notes>29</Notes>
  <HiddenSlides>0</HiddenSlides>
  <MMClips>14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43</vt:i4>
      </vt:variant>
    </vt:vector>
  </HeadingPairs>
  <TitlesOfParts>
    <vt:vector size="57" baseType="lpstr">
      <vt:lpstr>Arrus-Black</vt:lpstr>
      <vt:lpstr>AvantGarde</vt:lpstr>
      <vt:lpstr>Bandit</vt:lpstr>
      <vt:lpstr>DomCasual</vt:lpstr>
      <vt:lpstr>.VnArial</vt:lpstr>
      <vt:lpstr>.VnCooper</vt:lpstr>
      <vt:lpstr>Arial</vt:lpstr>
      <vt:lpstr>Arial Rounded MT Bold</vt:lpstr>
      <vt:lpstr>Arial-Rounded</vt:lpstr>
      <vt:lpstr>Calibri</vt:lpstr>
      <vt:lpstr>HP001 4 hàng</vt:lpstr>
      <vt:lpstr>Times New Roman</vt:lpstr>
      <vt:lpstr>1_Office 主题</vt:lpstr>
      <vt:lpstr>Office Theme</vt:lpstr>
      <vt:lpstr>TIẾNG VIỆT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Thao Tran</cp:lastModifiedBy>
  <cp:revision>49</cp:revision>
  <dcterms:created xsi:type="dcterms:W3CDTF">2020-11-09T02:44:20Z</dcterms:created>
  <dcterms:modified xsi:type="dcterms:W3CDTF">2023-10-30T23:47:25Z</dcterms:modified>
</cp:coreProperties>
</file>