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2642" r:id="rId5"/>
    <p:sldId id="614" r:id="rId6"/>
    <p:sldId id="496" r:id="rId7"/>
    <p:sldId id="271" r:id="rId8"/>
    <p:sldId id="395" r:id="rId9"/>
    <p:sldId id="615" r:id="rId10"/>
    <p:sldId id="616" r:id="rId11"/>
    <p:sldId id="511" r:id="rId12"/>
    <p:sldId id="620" r:id="rId13"/>
    <p:sldId id="515" r:id="rId14"/>
    <p:sldId id="617" r:id="rId15"/>
    <p:sldId id="618" r:id="rId16"/>
    <p:sldId id="607" r:id="rId17"/>
    <p:sldId id="619" r:id="rId18"/>
    <p:sldId id="486" r:id="rId19"/>
    <p:sldId id="621" r:id="rId20"/>
    <p:sldId id="622" r:id="rId21"/>
    <p:sldId id="623" r:id="rId22"/>
    <p:sldId id="624" r:id="rId23"/>
    <p:sldId id="625" r:id="rId24"/>
    <p:sldId id="520" r:id="rId25"/>
    <p:sldId id="609" r:id="rId26"/>
    <p:sldId id="626" r:id="rId27"/>
    <p:sldId id="627" r:id="rId28"/>
    <p:sldId id="561" r:id="rId29"/>
    <p:sldId id="562" r:id="rId30"/>
    <p:sldId id="2641"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1662" autoAdjust="0"/>
  </p:normalViewPr>
  <p:slideViewPr>
    <p:cSldViewPr snapToGrid="0">
      <p:cViewPr varScale="1">
        <p:scale>
          <a:sx n="61" d="100"/>
          <a:sy n="61" d="100"/>
        </p:scale>
        <p:origin x="1098" y="7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e6PKYkA_81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u="sng" kern="1200">
                <a:solidFill>
                  <a:schemeClr val="tx1"/>
                </a:solidFill>
                <a:effectLst/>
                <a:latin typeface="+mn-lt"/>
                <a:ea typeface="+mn-ea"/>
                <a:cs typeface="+mn-cs"/>
                <a:hlinkClick r:id="rId3"/>
              </a:rPr>
              <a:t>https://youtu.be/e6PKYkA_81k</a:t>
            </a:r>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GV có thể mở video cho HS xem </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11</a:t>
            </a:fld>
            <a:endParaRPr lang="en-US"/>
          </a:p>
        </p:txBody>
      </p:sp>
    </p:spTree>
    <p:extLst>
      <p:ext uri="{BB962C8B-B14F-4D97-AF65-F5344CB8AC3E}">
        <p14:creationId xmlns:p14="http://schemas.microsoft.com/office/powerpoint/2010/main" val="7822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p>
          <a:p>
            <a:r>
              <a:rPr lang="en-US"/>
              <a:t>Gv có thể sử dụng Padlet cho HS tìm hiểu thông tin NVTL. </a:t>
            </a:r>
          </a:p>
        </p:txBody>
      </p:sp>
      <p:sp>
        <p:nvSpPr>
          <p:cNvPr id="4" name="Slide Number Placeholder 3"/>
          <p:cNvSpPr>
            <a:spLocks noGrp="1"/>
          </p:cNvSpPr>
          <p:nvPr>
            <p:ph type="sldNum" sz="quarter" idx="5"/>
          </p:nvPr>
        </p:nvSpPr>
        <p:spPr/>
        <p:txBody>
          <a:bodyPr/>
          <a:lstStyle/>
          <a:p>
            <a:fld id="{DC32AACF-936A-4545-B350-893822980937}" type="slidenum">
              <a:rPr lang="en-US" smtClean="0"/>
              <a:t>12</a:t>
            </a:fld>
            <a:endParaRPr lang="en-US"/>
          </a:p>
        </p:txBody>
      </p:sp>
    </p:spTree>
    <p:extLst>
      <p:ext uri="{BB962C8B-B14F-4D97-AF65-F5344CB8AC3E}">
        <p14:creationId xmlns:p14="http://schemas.microsoft.com/office/powerpoint/2010/main" val="108829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23</a:t>
            </a:fld>
            <a:endParaRPr lang="en-US"/>
          </a:p>
        </p:txBody>
      </p:sp>
    </p:spTree>
    <p:extLst>
      <p:ext uri="{BB962C8B-B14F-4D97-AF65-F5344CB8AC3E}">
        <p14:creationId xmlns:p14="http://schemas.microsoft.com/office/powerpoint/2010/main" val="234594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9/15/2025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9/15/2025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9/15/2025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DC16B6D-7E59-4CF0-BE12-200CDCC1D8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9/15/2025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D1EA48C-1D64-419B-94EC-BCEDB6E9EC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201D33B-3200-40D5-90DB-B08DAF5DF3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xmlns=""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0440CC9F-0A7B-29D7-E27B-001CB2D3D7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91845BE-4D85-4474-BFCF-A764E1FA20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xmlns="" id="{B4D8C3A0-2009-689C-ACC5-304D48529C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47.jpeg"/><Relationship Id="rId4" Type="http://schemas.openxmlformats.org/officeDocument/2006/relationships/image" Target="../media/image9.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png"/><Relationship Id="rId5" Type="http://schemas.openxmlformats.org/officeDocument/2006/relationships/image" Target="../media/image56.svg"/><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64.png"/><Relationship Id="rId4" Type="http://schemas.openxmlformats.org/officeDocument/2006/relationships/image" Target="../media/image81.sv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2.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xmlns=""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xmlns="" id="{9F7B6B9D-BD68-0595-98A7-FF0D4D754298}"/>
              </a:ext>
            </a:extLst>
          </p:cNvPr>
          <p:cNvPicPr>
            <a:picLocks noChangeAspect="1"/>
          </p:cNvPicPr>
          <p:nvPr/>
        </p:nvPicPr>
        <p:blipFill>
          <a:blip r:embed="rId4"/>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xmlns=""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xmlns=""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xmlns=""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xmlns=""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xmlns=""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083FDFE5-6497-D4EB-16EB-F13422824E7B}"/>
              </a:ext>
            </a:extLst>
          </p:cNvPr>
          <p:cNvPicPr>
            <a:picLocks noChangeAspect="1"/>
          </p:cNvPicPr>
          <p:nvPr/>
        </p:nvPicPr>
        <p:blipFill>
          <a:blip r:embed="rId4"/>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xmlns="" id="{8CD153DB-385F-8074-8CF4-5B80B7B7632C}"/>
              </a:ext>
            </a:extLst>
          </p:cNvPr>
          <p:cNvPicPr>
            <a:picLocks noChangeAspect="1"/>
          </p:cNvPicPr>
          <p:nvPr/>
        </p:nvPicPr>
        <p:blipFill>
          <a:blip r:embed="rId4"/>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xmlns="" id="{5CC5B72E-2059-E47D-F81F-75644BD93E64}"/>
              </a:ext>
            </a:extLst>
          </p:cNvPr>
          <p:cNvPicPr>
            <a:picLocks noChangeAspect="1"/>
          </p:cNvPicPr>
          <p:nvPr/>
        </p:nvPicPr>
        <p:blipFill>
          <a:blip r:embed="rId4"/>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xmlns="" id="{DB6867B2-4C94-3A31-3A96-BB9EA1709816}"/>
              </a:ext>
            </a:extLst>
          </p:cNvPr>
          <p:cNvPicPr>
            <a:picLocks noChangeAspect="1"/>
          </p:cNvPicPr>
          <p:nvPr/>
        </p:nvPicPr>
        <p:blipFill>
          <a:blip r:embed="rId4"/>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1771650" y="981075"/>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xmlns="" id="{00C80DA7-D358-9E7B-38CC-0644B4639AB4}"/>
              </a:ext>
            </a:extLst>
          </p:cNvPr>
          <p:cNvSpPr/>
          <p:nvPr/>
        </p:nvSpPr>
        <p:spPr>
          <a:xfrm>
            <a:off x="3597908" y="23005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xmlns="" id="{CFF8CD44-5771-A39A-D59C-4DB1B8D7828C}"/>
              </a:ext>
            </a:extLst>
          </p:cNvPr>
          <p:cNvSpPr/>
          <p:nvPr/>
        </p:nvSpPr>
        <p:spPr>
          <a:xfrm>
            <a:off x="3171824" y="3838575"/>
            <a:ext cx="8648701" cy="952500"/>
          </a:xfrm>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952500" fill="none" extrusionOk="0">
                <a:moveTo>
                  <a:pt x="0" y="158753"/>
                </a:moveTo>
                <a:cubicBezTo>
                  <a:pt x="-15740" y="79049"/>
                  <a:pt x="422757" y="-10737"/>
                  <a:pt x="782233" y="0"/>
                </a:cubicBezTo>
                <a:cubicBezTo>
                  <a:pt x="930554" y="-38627"/>
                  <a:pt x="1071739" y="3746"/>
                  <a:pt x="1146565" y="0"/>
                </a:cubicBezTo>
                <a:cubicBezTo>
                  <a:pt x="1255568" y="16668"/>
                  <a:pt x="1436677" y="-56509"/>
                  <a:pt x="1652582" y="0"/>
                </a:cubicBezTo>
                <a:cubicBezTo>
                  <a:pt x="1868650" y="-54629"/>
                  <a:pt x="2039900" y="-47603"/>
                  <a:pt x="2300283" y="0"/>
                </a:cubicBezTo>
                <a:cubicBezTo>
                  <a:pt x="2508342" y="-19049"/>
                  <a:pt x="2673540" y="-4243"/>
                  <a:pt x="2806300" y="0"/>
                </a:cubicBezTo>
                <a:cubicBezTo>
                  <a:pt x="2920751" y="-4395"/>
                  <a:pt x="3109005" y="-33080"/>
                  <a:pt x="3383159" y="0"/>
                </a:cubicBezTo>
                <a:cubicBezTo>
                  <a:pt x="3628348" y="15750"/>
                  <a:pt x="3716903" y="7435"/>
                  <a:pt x="3818333" y="0"/>
                </a:cubicBezTo>
                <a:cubicBezTo>
                  <a:pt x="3871660" y="11840"/>
                  <a:pt x="4151009" y="-31117"/>
                  <a:pt x="4395192" y="0"/>
                </a:cubicBezTo>
                <a:cubicBezTo>
                  <a:pt x="4517299" y="16681"/>
                  <a:pt x="4591655" y="6667"/>
                  <a:pt x="4688682" y="0"/>
                </a:cubicBezTo>
                <a:cubicBezTo>
                  <a:pt x="4808421" y="3472"/>
                  <a:pt x="4887114" y="11582"/>
                  <a:pt x="4982172" y="0"/>
                </a:cubicBezTo>
                <a:cubicBezTo>
                  <a:pt x="5123527" y="-2767"/>
                  <a:pt x="5278467" y="9698"/>
                  <a:pt x="5559031" y="0"/>
                </a:cubicBezTo>
                <a:cubicBezTo>
                  <a:pt x="5744493" y="38191"/>
                  <a:pt x="5896787" y="-5967"/>
                  <a:pt x="6065048" y="0"/>
                </a:cubicBezTo>
                <a:cubicBezTo>
                  <a:pt x="6152831" y="-10242"/>
                  <a:pt x="6226872" y="10850"/>
                  <a:pt x="6358537" y="0"/>
                </a:cubicBezTo>
                <a:cubicBezTo>
                  <a:pt x="6396665" y="36498"/>
                  <a:pt x="6663927" y="-40795"/>
                  <a:pt x="6935396" y="0"/>
                </a:cubicBezTo>
                <a:cubicBezTo>
                  <a:pt x="7117416" y="9223"/>
                  <a:pt x="7201355" y="12502"/>
                  <a:pt x="7299728" y="0"/>
                </a:cubicBezTo>
                <a:cubicBezTo>
                  <a:pt x="7411111" y="31030"/>
                  <a:pt x="7675344" y="23608"/>
                  <a:pt x="7866467" y="0"/>
                </a:cubicBezTo>
                <a:cubicBezTo>
                  <a:pt x="8326376" y="-155"/>
                  <a:pt x="8616049" y="68781"/>
                  <a:pt x="8648701" y="158753"/>
                </a:cubicBezTo>
                <a:cubicBezTo>
                  <a:pt x="8637507" y="181440"/>
                  <a:pt x="8635085" y="206771"/>
                  <a:pt x="8648701" y="243116"/>
                </a:cubicBezTo>
                <a:cubicBezTo>
                  <a:pt x="8656004" y="279031"/>
                  <a:pt x="8653043" y="295289"/>
                  <a:pt x="8648701" y="340179"/>
                </a:cubicBezTo>
                <a:cubicBezTo>
                  <a:pt x="8644455" y="381745"/>
                  <a:pt x="8638897" y="395841"/>
                  <a:pt x="8648701" y="430893"/>
                </a:cubicBezTo>
                <a:cubicBezTo>
                  <a:pt x="8653162" y="465233"/>
                  <a:pt x="8638977" y="468549"/>
                  <a:pt x="8648701" y="508906"/>
                </a:cubicBezTo>
                <a:cubicBezTo>
                  <a:pt x="8671233" y="552706"/>
                  <a:pt x="8665301" y="576723"/>
                  <a:pt x="8648701" y="599620"/>
                </a:cubicBezTo>
                <a:cubicBezTo>
                  <a:pt x="8637891" y="617085"/>
                  <a:pt x="8643820" y="638851"/>
                  <a:pt x="8648701" y="671283"/>
                </a:cubicBezTo>
                <a:cubicBezTo>
                  <a:pt x="8656334" y="705923"/>
                  <a:pt x="8660149" y="737255"/>
                  <a:pt x="8648701" y="793746"/>
                </a:cubicBezTo>
                <a:cubicBezTo>
                  <a:pt x="8607570" y="862936"/>
                  <a:pt x="8352518" y="873913"/>
                  <a:pt x="7866467" y="952500"/>
                </a:cubicBezTo>
                <a:cubicBezTo>
                  <a:pt x="7779791" y="962221"/>
                  <a:pt x="7623076" y="939981"/>
                  <a:pt x="7572977" y="952500"/>
                </a:cubicBezTo>
                <a:cubicBezTo>
                  <a:pt x="7297765" y="967807"/>
                  <a:pt x="7207794" y="968992"/>
                  <a:pt x="6996118" y="952500"/>
                </a:cubicBezTo>
                <a:cubicBezTo>
                  <a:pt x="6912516" y="966343"/>
                  <a:pt x="6712335" y="956090"/>
                  <a:pt x="6631786" y="952500"/>
                </a:cubicBezTo>
                <a:cubicBezTo>
                  <a:pt x="6560009" y="964673"/>
                  <a:pt x="6318718" y="1003565"/>
                  <a:pt x="6054927" y="952500"/>
                </a:cubicBezTo>
                <a:cubicBezTo>
                  <a:pt x="5807315" y="956541"/>
                  <a:pt x="5705671" y="921888"/>
                  <a:pt x="5407226" y="952500"/>
                </a:cubicBezTo>
                <a:cubicBezTo>
                  <a:pt x="5089921" y="990233"/>
                  <a:pt x="5182058" y="951357"/>
                  <a:pt x="5042893" y="952500"/>
                </a:cubicBezTo>
                <a:cubicBezTo>
                  <a:pt x="4915184" y="967367"/>
                  <a:pt x="4776784" y="969056"/>
                  <a:pt x="4607720" y="952500"/>
                </a:cubicBezTo>
                <a:cubicBezTo>
                  <a:pt x="4449729" y="939017"/>
                  <a:pt x="4337144" y="936220"/>
                  <a:pt x="4243387" y="952500"/>
                </a:cubicBezTo>
                <a:cubicBezTo>
                  <a:pt x="4159628" y="942183"/>
                  <a:pt x="3923539" y="940990"/>
                  <a:pt x="3737370" y="952500"/>
                </a:cubicBezTo>
                <a:cubicBezTo>
                  <a:pt x="3512668" y="960575"/>
                  <a:pt x="3382568" y="977505"/>
                  <a:pt x="3089669" y="952500"/>
                </a:cubicBezTo>
                <a:cubicBezTo>
                  <a:pt x="2790188" y="897449"/>
                  <a:pt x="2906039" y="949897"/>
                  <a:pt x="2725337" y="952500"/>
                </a:cubicBezTo>
                <a:cubicBezTo>
                  <a:pt x="2565608" y="932286"/>
                  <a:pt x="2388197" y="943011"/>
                  <a:pt x="2290163" y="952500"/>
                </a:cubicBezTo>
                <a:cubicBezTo>
                  <a:pt x="2185033" y="934935"/>
                  <a:pt x="1898097" y="975688"/>
                  <a:pt x="1784146" y="952500"/>
                </a:cubicBezTo>
                <a:cubicBezTo>
                  <a:pt x="1593341" y="878265"/>
                  <a:pt x="1086023" y="926075"/>
                  <a:pt x="782233" y="952500"/>
                </a:cubicBezTo>
                <a:cubicBezTo>
                  <a:pt x="420198" y="938304"/>
                  <a:pt x="57292" y="873586"/>
                  <a:pt x="0" y="793746"/>
                </a:cubicBezTo>
                <a:cubicBezTo>
                  <a:pt x="-13077" y="752212"/>
                  <a:pt x="5406" y="727895"/>
                  <a:pt x="0" y="709383"/>
                </a:cubicBezTo>
                <a:cubicBezTo>
                  <a:pt x="-15742" y="681656"/>
                  <a:pt x="9054" y="650287"/>
                  <a:pt x="0" y="631369"/>
                </a:cubicBezTo>
                <a:cubicBezTo>
                  <a:pt x="-4360" y="613195"/>
                  <a:pt x="5109" y="583458"/>
                  <a:pt x="0" y="559706"/>
                </a:cubicBezTo>
                <a:cubicBezTo>
                  <a:pt x="3060" y="533847"/>
                  <a:pt x="-16027" y="496117"/>
                  <a:pt x="0" y="468992"/>
                </a:cubicBezTo>
                <a:cubicBezTo>
                  <a:pt x="17646" y="433245"/>
                  <a:pt x="11666" y="412957"/>
                  <a:pt x="0" y="397329"/>
                </a:cubicBezTo>
                <a:cubicBezTo>
                  <a:pt x="-6000" y="387779"/>
                  <a:pt x="21776" y="346800"/>
                  <a:pt x="0" y="306615"/>
                </a:cubicBezTo>
                <a:cubicBezTo>
                  <a:pt x="-14866" y="268115"/>
                  <a:pt x="8435" y="210690"/>
                  <a:pt x="0" y="158753"/>
                </a:cubicBezTo>
                <a:close/>
              </a:path>
              <a:path w="8648701" h="952500" stroke="0" extrusionOk="0">
                <a:moveTo>
                  <a:pt x="0" y="158753"/>
                </a:moveTo>
                <a:cubicBezTo>
                  <a:pt x="61474" y="126738"/>
                  <a:pt x="398710" y="3097"/>
                  <a:pt x="782233" y="0"/>
                </a:cubicBezTo>
                <a:cubicBezTo>
                  <a:pt x="884696" y="5596"/>
                  <a:pt x="1083848" y="16824"/>
                  <a:pt x="1146565" y="0"/>
                </a:cubicBezTo>
                <a:cubicBezTo>
                  <a:pt x="1233922" y="12978"/>
                  <a:pt x="1392749" y="-4931"/>
                  <a:pt x="1510897" y="0"/>
                </a:cubicBezTo>
                <a:cubicBezTo>
                  <a:pt x="1598647" y="30579"/>
                  <a:pt x="1834885" y="17165"/>
                  <a:pt x="2087756" y="0"/>
                </a:cubicBezTo>
                <a:cubicBezTo>
                  <a:pt x="2324115" y="1168"/>
                  <a:pt x="2594305" y="-32155"/>
                  <a:pt x="2735457" y="0"/>
                </a:cubicBezTo>
                <a:cubicBezTo>
                  <a:pt x="2832354" y="14917"/>
                  <a:pt x="3085257" y="-21797"/>
                  <a:pt x="3241474" y="0"/>
                </a:cubicBezTo>
                <a:cubicBezTo>
                  <a:pt x="3360427" y="12286"/>
                  <a:pt x="3570026" y="7922"/>
                  <a:pt x="3676649" y="0"/>
                </a:cubicBezTo>
                <a:cubicBezTo>
                  <a:pt x="3762127" y="11467"/>
                  <a:pt x="3922080" y="-6549"/>
                  <a:pt x="3970138" y="0"/>
                </a:cubicBezTo>
                <a:cubicBezTo>
                  <a:pt x="4082120" y="-36085"/>
                  <a:pt x="4272409" y="-5584"/>
                  <a:pt x="4476155" y="0"/>
                </a:cubicBezTo>
                <a:cubicBezTo>
                  <a:pt x="4674123" y="12984"/>
                  <a:pt x="4821127" y="3400"/>
                  <a:pt x="4982172" y="0"/>
                </a:cubicBezTo>
                <a:cubicBezTo>
                  <a:pt x="5179207" y="-4826"/>
                  <a:pt x="5171795" y="-373"/>
                  <a:pt x="5346504" y="0"/>
                </a:cubicBezTo>
                <a:cubicBezTo>
                  <a:pt x="5520350" y="3064"/>
                  <a:pt x="5526889" y="-764"/>
                  <a:pt x="5639993" y="0"/>
                </a:cubicBezTo>
                <a:cubicBezTo>
                  <a:pt x="5755289" y="-14386"/>
                  <a:pt x="5796720" y="3965"/>
                  <a:pt x="5933483" y="0"/>
                </a:cubicBezTo>
                <a:cubicBezTo>
                  <a:pt x="6236061" y="17867"/>
                  <a:pt x="6306948" y="-34718"/>
                  <a:pt x="6581184" y="0"/>
                </a:cubicBezTo>
                <a:cubicBezTo>
                  <a:pt x="6669094" y="-18486"/>
                  <a:pt x="6911817" y="26059"/>
                  <a:pt x="7016359" y="0"/>
                </a:cubicBezTo>
                <a:cubicBezTo>
                  <a:pt x="7167871" y="5402"/>
                  <a:pt x="7245476" y="-5171"/>
                  <a:pt x="7380691" y="0"/>
                </a:cubicBezTo>
                <a:cubicBezTo>
                  <a:pt x="7443861" y="37081"/>
                  <a:pt x="7653454" y="-23340"/>
                  <a:pt x="7866467" y="0"/>
                </a:cubicBezTo>
                <a:cubicBezTo>
                  <a:pt x="8348804" y="19782"/>
                  <a:pt x="8636566" y="71576"/>
                  <a:pt x="8648701" y="158753"/>
                </a:cubicBezTo>
                <a:cubicBezTo>
                  <a:pt x="8657299" y="203537"/>
                  <a:pt x="8661821" y="222067"/>
                  <a:pt x="8648701" y="262166"/>
                </a:cubicBezTo>
                <a:cubicBezTo>
                  <a:pt x="8626203" y="311573"/>
                  <a:pt x="8644978" y="337797"/>
                  <a:pt x="8648701" y="365579"/>
                </a:cubicBezTo>
                <a:cubicBezTo>
                  <a:pt x="8654471" y="396240"/>
                  <a:pt x="8650271" y="417100"/>
                  <a:pt x="8648701" y="443593"/>
                </a:cubicBezTo>
                <a:cubicBezTo>
                  <a:pt x="8649538" y="464127"/>
                  <a:pt x="8663355" y="506503"/>
                  <a:pt x="8648701" y="540656"/>
                </a:cubicBezTo>
                <a:cubicBezTo>
                  <a:pt x="8636451" y="576228"/>
                  <a:pt x="8640136" y="590557"/>
                  <a:pt x="8648701" y="612320"/>
                </a:cubicBezTo>
                <a:cubicBezTo>
                  <a:pt x="8649900" y="643970"/>
                  <a:pt x="8675130" y="671535"/>
                  <a:pt x="8648701" y="715733"/>
                </a:cubicBezTo>
                <a:cubicBezTo>
                  <a:pt x="8614894" y="762315"/>
                  <a:pt x="8666850" y="756806"/>
                  <a:pt x="8648701" y="793746"/>
                </a:cubicBezTo>
                <a:cubicBezTo>
                  <a:pt x="8601667" y="838881"/>
                  <a:pt x="8404964" y="991424"/>
                  <a:pt x="7866467" y="952500"/>
                </a:cubicBezTo>
                <a:cubicBezTo>
                  <a:pt x="7660191" y="945573"/>
                  <a:pt x="7521752" y="936072"/>
                  <a:pt x="7360450" y="952500"/>
                </a:cubicBezTo>
                <a:cubicBezTo>
                  <a:pt x="7164221" y="971344"/>
                  <a:pt x="7050326" y="974974"/>
                  <a:pt x="6925276" y="952500"/>
                </a:cubicBezTo>
                <a:cubicBezTo>
                  <a:pt x="6762405" y="974072"/>
                  <a:pt x="6464525" y="932238"/>
                  <a:pt x="6277574" y="952500"/>
                </a:cubicBezTo>
                <a:cubicBezTo>
                  <a:pt x="6111041" y="959789"/>
                  <a:pt x="6048312" y="961968"/>
                  <a:pt x="5984085" y="952500"/>
                </a:cubicBezTo>
                <a:cubicBezTo>
                  <a:pt x="5947289" y="948847"/>
                  <a:pt x="5787099" y="970383"/>
                  <a:pt x="5619753" y="952500"/>
                </a:cubicBezTo>
                <a:cubicBezTo>
                  <a:pt x="5406608" y="930852"/>
                  <a:pt x="5295337" y="951665"/>
                  <a:pt x="5113736" y="952500"/>
                </a:cubicBezTo>
                <a:cubicBezTo>
                  <a:pt x="4953084" y="948345"/>
                  <a:pt x="4833913" y="926342"/>
                  <a:pt x="4678562" y="952500"/>
                </a:cubicBezTo>
                <a:cubicBezTo>
                  <a:pt x="4593752" y="976409"/>
                  <a:pt x="4427767" y="954006"/>
                  <a:pt x="4314230" y="952500"/>
                </a:cubicBezTo>
                <a:cubicBezTo>
                  <a:pt x="4108272" y="984042"/>
                  <a:pt x="3816278" y="960881"/>
                  <a:pt x="3666528" y="952500"/>
                </a:cubicBezTo>
                <a:cubicBezTo>
                  <a:pt x="3563791" y="936321"/>
                  <a:pt x="3505587" y="928800"/>
                  <a:pt x="3373039" y="952500"/>
                </a:cubicBezTo>
                <a:cubicBezTo>
                  <a:pt x="3259224" y="948280"/>
                  <a:pt x="3182514" y="963600"/>
                  <a:pt x="3008707" y="952500"/>
                </a:cubicBezTo>
                <a:cubicBezTo>
                  <a:pt x="2869705" y="947375"/>
                  <a:pt x="2857549" y="948491"/>
                  <a:pt x="2715217" y="952500"/>
                </a:cubicBezTo>
                <a:cubicBezTo>
                  <a:pt x="2668469" y="956068"/>
                  <a:pt x="2410824" y="942835"/>
                  <a:pt x="2138358" y="952500"/>
                </a:cubicBezTo>
                <a:cubicBezTo>
                  <a:pt x="1872932" y="955666"/>
                  <a:pt x="1752267" y="958837"/>
                  <a:pt x="1490656" y="952500"/>
                </a:cubicBezTo>
                <a:cubicBezTo>
                  <a:pt x="1233083" y="969194"/>
                  <a:pt x="1086297" y="952968"/>
                  <a:pt x="782233" y="952500"/>
                </a:cubicBezTo>
                <a:cubicBezTo>
                  <a:pt x="316334" y="929005"/>
                  <a:pt x="100786" y="910424"/>
                  <a:pt x="0" y="793746"/>
                </a:cubicBezTo>
                <a:cubicBezTo>
                  <a:pt x="-2178" y="765219"/>
                  <a:pt x="-6564" y="737259"/>
                  <a:pt x="0" y="715733"/>
                </a:cubicBezTo>
                <a:cubicBezTo>
                  <a:pt x="-6943" y="695617"/>
                  <a:pt x="-18493" y="662381"/>
                  <a:pt x="0" y="625020"/>
                </a:cubicBezTo>
                <a:cubicBezTo>
                  <a:pt x="17445" y="591352"/>
                  <a:pt x="-11570" y="565275"/>
                  <a:pt x="0" y="527956"/>
                </a:cubicBezTo>
                <a:cubicBezTo>
                  <a:pt x="20227" y="487745"/>
                  <a:pt x="7463" y="465838"/>
                  <a:pt x="0" y="449943"/>
                </a:cubicBezTo>
                <a:cubicBezTo>
                  <a:pt x="-12809" y="430101"/>
                  <a:pt x="-11412" y="397233"/>
                  <a:pt x="0" y="359229"/>
                </a:cubicBezTo>
                <a:cubicBezTo>
                  <a:pt x="12227" y="321883"/>
                  <a:pt x="5971" y="303985"/>
                  <a:pt x="0" y="287566"/>
                </a:cubicBezTo>
                <a:cubicBezTo>
                  <a:pt x="-559" y="269463"/>
                  <a:pt x="16026" y="231686"/>
                  <a:pt x="0" y="158753"/>
                </a:cubicBezTo>
                <a:close/>
              </a:path>
              <a:path w="8648701" h="952500" fill="none" stroke="0" extrusionOk="0">
                <a:moveTo>
                  <a:pt x="0" y="158753"/>
                </a:moveTo>
                <a:cubicBezTo>
                  <a:pt x="-608" y="47312"/>
                  <a:pt x="379040" y="7073"/>
                  <a:pt x="782233" y="0"/>
                </a:cubicBezTo>
                <a:cubicBezTo>
                  <a:pt x="928098" y="1986"/>
                  <a:pt x="1053443" y="8149"/>
                  <a:pt x="1146565" y="0"/>
                </a:cubicBezTo>
                <a:cubicBezTo>
                  <a:pt x="1203909" y="-58134"/>
                  <a:pt x="1441837" y="12790"/>
                  <a:pt x="1652582" y="0"/>
                </a:cubicBezTo>
                <a:cubicBezTo>
                  <a:pt x="1884757" y="89976"/>
                  <a:pt x="2060529" y="32115"/>
                  <a:pt x="2300283" y="0"/>
                </a:cubicBezTo>
                <a:cubicBezTo>
                  <a:pt x="2500429" y="-20885"/>
                  <a:pt x="2678508" y="36962"/>
                  <a:pt x="2806300" y="0"/>
                </a:cubicBezTo>
                <a:cubicBezTo>
                  <a:pt x="2904453" y="10528"/>
                  <a:pt x="3176131" y="-24920"/>
                  <a:pt x="3383159" y="0"/>
                </a:cubicBezTo>
                <a:cubicBezTo>
                  <a:pt x="3624668" y="18323"/>
                  <a:pt x="3713305" y="-11355"/>
                  <a:pt x="3818333" y="0"/>
                </a:cubicBezTo>
                <a:cubicBezTo>
                  <a:pt x="3951447" y="-4390"/>
                  <a:pt x="4171385" y="-50524"/>
                  <a:pt x="4395192" y="0"/>
                </a:cubicBezTo>
                <a:cubicBezTo>
                  <a:pt x="4521857" y="9066"/>
                  <a:pt x="4556600" y="5041"/>
                  <a:pt x="4688682" y="0"/>
                </a:cubicBezTo>
                <a:cubicBezTo>
                  <a:pt x="4821641" y="4966"/>
                  <a:pt x="4865601" y="-2335"/>
                  <a:pt x="4982172" y="0"/>
                </a:cubicBezTo>
                <a:cubicBezTo>
                  <a:pt x="5165608" y="21933"/>
                  <a:pt x="5374898" y="28656"/>
                  <a:pt x="5559031" y="0"/>
                </a:cubicBezTo>
                <a:cubicBezTo>
                  <a:pt x="5739962" y="-21170"/>
                  <a:pt x="5944266" y="10314"/>
                  <a:pt x="6065048" y="0"/>
                </a:cubicBezTo>
                <a:cubicBezTo>
                  <a:pt x="6179721" y="-3330"/>
                  <a:pt x="6256733" y="-8620"/>
                  <a:pt x="6358537" y="0"/>
                </a:cubicBezTo>
                <a:cubicBezTo>
                  <a:pt x="6414076" y="-15473"/>
                  <a:pt x="6754937" y="31848"/>
                  <a:pt x="6935396" y="0"/>
                </a:cubicBezTo>
                <a:cubicBezTo>
                  <a:pt x="7130875" y="-5956"/>
                  <a:pt x="7208592" y="12275"/>
                  <a:pt x="7299728" y="0"/>
                </a:cubicBezTo>
                <a:cubicBezTo>
                  <a:pt x="7416361" y="-28730"/>
                  <a:pt x="7610117" y="11371"/>
                  <a:pt x="7866467" y="0"/>
                </a:cubicBezTo>
                <a:cubicBezTo>
                  <a:pt x="8309659" y="-11346"/>
                  <a:pt x="8594921" y="45354"/>
                  <a:pt x="8648701" y="158753"/>
                </a:cubicBezTo>
                <a:cubicBezTo>
                  <a:pt x="8644001" y="181823"/>
                  <a:pt x="8645462" y="216092"/>
                  <a:pt x="8648701" y="243116"/>
                </a:cubicBezTo>
                <a:cubicBezTo>
                  <a:pt x="8656579" y="280017"/>
                  <a:pt x="8653390" y="294395"/>
                  <a:pt x="8648701" y="340179"/>
                </a:cubicBezTo>
                <a:cubicBezTo>
                  <a:pt x="8642306" y="384379"/>
                  <a:pt x="8637563" y="397733"/>
                  <a:pt x="8648701" y="430893"/>
                </a:cubicBezTo>
                <a:cubicBezTo>
                  <a:pt x="8654414" y="458300"/>
                  <a:pt x="8630282" y="472831"/>
                  <a:pt x="8648701" y="508906"/>
                </a:cubicBezTo>
                <a:cubicBezTo>
                  <a:pt x="8662678" y="549091"/>
                  <a:pt x="8661652" y="573196"/>
                  <a:pt x="8648701" y="599620"/>
                </a:cubicBezTo>
                <a:cubicBezTo>
                  <a:pt x="8636657" y="624871"/>
                  <a:pt x="8646889" y="639652"/>
                  <a:pt x="8648701" y="671283"/>
                </a:cubicBezTo>
                <a:cubicBezTo>
                  <a:pt x="8659020" y="698004"/>
                  <a:pt x="8665363" y="732540"/>
                  <a:pt x="8648701" y="793746"/>
                </a:cubicBezTo>
                <a:cubicBezTo>
                  <a:pt x="8629731" y="909965"/>
                  <a:pt x="8401881" y="926552"/>
                  <a:pt x="7866467" y="952500"/>
                </a:cubicBezTo>
                <a:cubicBezTo>
                  <a:pt x="7762774" y="964851"/>
                  <a:pt x="7709341" y="948578"/>
                  <a:pt x="7572977" y="952500"/>
                </a:cubicBezTo>
                <a:cubicBezTo>
                  <a:pt x="7334193" y="936564"/>
                  <a:pt x="7116037" y="950404"/>
                  <a:pt x="6996118" y="952500"/>
                </a:cubicBezTo>
                <a:cubicBezTo>
                  <a:pt x="6861241" y="937461"/>
                  <a:pt x="6781823" y="940086"/>
                  <a:pt x="6631786" y="952500"/>
                </a:cubicBezTo>
                <a:cubicBezTo>
                  <a:pt x="6545263" y="945268"/>
                  <a:pt x="6256498" y="968998"/>
                  <a:pt x="6054927" y="952500"/>
                </a:cubicBezTo>
                <a:cubicBezTo>
                  <a:pt x="5817163" y="954085"/>
                  <a:pt x="5700686" y="955518"/>
                  <a:pt x="5407226" y="952500"/>
                </a:cubicBezTo>
                <a:cubicBezTo>
                  <a:pt x="5101116" y="940643"/>
                  <a:pt x="5170667" y="974942"/>
                  <a:pt x="5042893" y="952500"/>
                </a:cubicBezTo>
                <a:cubicBezTo>
                  <a:pt x="4898839" y="953994"/>
                  <a:pt x="4732078" y="942696"/>
                  <a:pt x="4607720" y="952500"/>
                </a:cubicBezTo>
                <a:cubicBezTo>
                  <a:pt x="4445155" y="939490"/>
                  <a:pt x="4328479" y="967262"/>
                  <a:pt x="4243387" y="952500"/>
                </a:cubicBezTo>
                <a:cubicBezTo>
                  <a:pt x="4206754" y="930846"/>
                  <a:pt x="3969938" y="954859"/>
                  <a:pt x="3737370" y="952500"/>
                </a:cubicBezTo>
                <a:cubicBezTo>
                  <a:pt x="3489639" y="947632"/>
                  <a:pt x="3396581" y="929343"/>
                  <a:pt x="3089669" y="952500"/>
                </a:cubicBezTo>
                <a:cubicBezTo>
                  <a:pt x="2809979" y="952715"/>
                  <a:pt x="2897470" y="953397"/>
                  <a:pt x="2725337" y="952500"/>
                </a:cubicBezTo>
                <a:cubicBezTo>
                  <a:pt x="2563131" y="937158"/>
                  <a:pt x="2451830" y="945243"/>
                  <a:pt x="2290163" y="952500"/>
                </a:cubicBezTo>
                <a:cubicBezTo>
                  <a:pt x="2150073" y="961146"/>
                  <a:pt x="1919697" y="972074"/>
                  <a:pt x="1784146" y="952500"/>
                </a:cubicBezTo>
                <a:cubicBezTo>
                  <a:pt x="1599135" y="902654"/>
                  <a:pt x="1057137" y="948371"/>
                  <a:pt x="782233" y="952500"/>
                </a:cubicBezTo>
                <a:cubicBezTo>
                  <a:pt x="436738" y="940394"/>
                  <a:pt x="91955" y="875913"/>
                  <a:pt x="0" y="793746"/>
                </a:cubicBezTo>
                <a:cubicBezTo>
                  <a:pt x="-20693" y="750316"/>
                  <a:pt x="9704" y="725364"/>
                  <a:pt x="0" y="709383"/>
                </a:cubicBezTo>
                <a:cubicBezTo>
                  <a:pt x="-8202" y="688467"/>
                  <a:pt x="7015" y="652582"/>
                  <a:pt x="0" y="631369"/>
                </a:cubicBezTo>
                <a:cubicBezTo>
                  <a:pt x="757" y="610052"/>
                  <a:pt x="3215" y="579824"/>
                  <a:pt x="0" y="559706"/>
                </a:cubicBezTo>
                <a:cubicBezTo>
                  <a:pt x="5815" y="540777"/>
                  <a:pt x="-15946" y="501998"/>
                  <a:pt x="0" y="468992"/>
                </a:cubicBezTo>
                <a:cubicBezTo>
                  <a:pt x="15848" y="434783"/>
                  <a:pt x="6313" y="415638"/>
                  <a:pt x="0" y="397329"/>
                </a:cubicBezTo>
                <a:cubicBezTo>
                  <a:pt x="-14194" y="374457"/>
                  <a:pt x="13598" y="348690"/>
                  <a:pt x="0" y="306615"/>
                </a:cubicBezTo>
                <a:cubicBezTo>
                  <a:pt x="-22881" y="260171"/>
                  <a:pt x="10413" y="214038"/>
                  <a:pt x="0" y="158753"/>
                </a:cubicBezTo>
                <a:close/>
              </a:path>
              <a:path w="8648701" h="952500" fill="none" stroke="0" extrusionOk="0">
                <a:moveTo>
                  <a:pt x="0" y="158753"/>
                </a:moveTo>
                <a:cubicBezTo>
                  <a:pt x="49776" y="113297"/>
                  <a:pt x="425364" y="-11139"/>
                  <a:pt x="782233" y="0"/>
                </a:cubicBezTo>
                <a:cubicBezTo>
                  <a:pt x="932672" y="-4521"/>
                  <a:pt x="1056882" y="9405"/>
                  <a:pt x="1146565" y="0"/>
                </a:cubicBezTo>
                <a:cubicBezTo>
                  <a:pt x="1197967" y="-28379"/>
                  <a:pt x="1447544" y="-42332"/>
                  <a:pt x="1652582" y="0"/>
                </a:cubicBezTo>
                <a:cubicBezTo>
                  <a:pt x="1880384" y="9258"/>
                  <a:pt x="2080619" y="-25743"/>
                  <a:pt x="2300283" y="0"/>
                </a:cubicBezTo>
                <a:cubicBezTo>
                  <a:pt x="2520289" y="-39927"/>
                  <a:pt x="2692112" y="9848"/>
                  <a:pt x="2806300" y="0"/>
                </a:cubicBezTo>
                <a:cubicBezTo>
                  <a:pt x="2922334" y="27170"/>
                  <a:pt x="3101968" y="-15721"/>
                  <a:pt x="3383159" y="0"/>
                </a:cubicBezTo>
                <a:cubicBezTo>
                  <a:pt x="3630434" y="18632"/>
                  <a:pt x="3712764" y="-10260"/>
                  <a:pt x="3818333" y="0"/>
                </a:cubicBezTo>
                <a:cubicBezTo>
                  <a:pt x="3931228" y="30738"/>
                  <a:pt x="4159084" y="-67093"/>
                  <a:pt x="4395192" y="0"/>
                </a:cubicBezTo>
                <a:cubicBezTo>
                  <a:pt x="4508459" y="-7362"/>
                  <a:pt x="4583303" y="-3321"/>
                  <a:pt x="4688682" y="0"/>
                </a:cubicBezTo>
                <a:cubicBezTo>
                  <a:pt x="4832277" y="2901"/>
                  <a:pt x="4868795" y="2205"/>
                  <a:pt x="4982172" y="0"/>
                </a:cubicBezTo>
                <a:cubicBezTo>
                  <a:pt x="5114843" y="-14760"/>
                  <a:pt x="5238664" y="30185"/>
                  <a:pt x="5559031" y="0"/>
                </a:cubicBezTo>
                <a:cubicBezTo>
                  <a:pt x="5705824" y="6691"/>
                  <a:pt x="5932722" y="-15876"/>
                  <a:pt x="6065048" y="0"/>
                </a:cubicBezTo>
                <a:cubicBezTo>
                  <a:pt x="6174907" y="-13089"/>
                  <a:pt x="6242050" y="13655"/>
                  <a:pt x="6358537" y="0"/>
                </a:cubicBezTo>
                <a:cubicBezTo>
                  <a:pt x="6453125" y="10220"/>
                  <a:pt x="6723486" y="-21083"/>
                  <a:pt x="6935396" y="0"/>
                </a:cubicBezTo>
                <a:cubicBezTo>
                  <a:pt x="7114162" y="25618"/>
                  <a:pt x="7207006" y="22210"/>
                  <a:pt x="7299728" y="0"/>
                </a:cubicBezTo>
                <a:cubicBezTo>
                  <a:pt x="7405634" y="26666"/>
                  <a:pt x="7670773" y="20569"/>
                  <a:pt x="7866467" y="0"/>
                </a:cubicBezTo>
                <a:cubicBezTo>
                  <a:pt x="8313646" y="-6451"/>
                  <a:pt x="8604811" y="87812"/>
                  <a:pt x="8648701" y="158753"/>
                </a:cubicBezTo>
                <a:cubicBezTo>
                  <a:pt x="8644168" y="176747"/>
                  <a:pt x="8634692" y="207581"/>
                  <a:pt x="8648701" y="243116"/>
                </a:cubicBezTo>
                <a:cubicBezTo>
                  <a:pt x="8657301" y="278858"/>
                  <a:pt x="8651537" y="294614"/>
                  <a:pt x="8648701" y="340179"/>
                </a:cubicBezTo>
                <a:cubicBezTo>
                  <a:pt x="8647148" y="383896"/>
                  <a:pt x="8636931" y="392999"/>
                  <a:pt x="8648701" y="430893"/>
                </a:cubicBezTo>
                <a:cubicBezTo>
                  <a:pt x="8658097" y="464211"/>
                  <a:pt x="8639592" y="472402"/>
                  <a:pt x="8648701" y="508906"/>
                </a:cubicBezTo>
                <a:cubicBezTo>
                  <a:pt x="8665148" y="549729"/>
                  <a:pt x="8662892" y="572049"/>
                  <a:pt x="8648701" y="599620"/>
                </a:cubicBezTo>
                <a:cubicBezTo>
                  <a:pt x="8638134" y="622685"/>
                  <a:pt x="8644575" y="644985"/>
                  <a:pt x="8648701" y="671283"/>
                </a:cubicBezTo>
                <a:cubicBezTo>
                  <a:pt x="8652423" y="699571"/>
                  <a:pt x="8660128" y="740102"/>
                  <a:pt x="8648701" y="793746"/>
                </a:cubicBezTo>
                <a:cubicBezTo>
                  <a:pt x="8553866" y="825709"/>
                  <a:pt x="8399424" y="955830"/>
                  <a:pt x="7866467" y="952500"/>
                </a:cubicBezTo>
                <a:cubicBezTo>
                  <a:pt x="7776596" y="970645"/>
                  <a:pt x="7633398" y="950641"/>
                  <a:pt x="7572977" y="952500"/>
                </a:cubicBezTo>
                <a:cubicBezTo>
                  <a:pt x="7294689" y="996300"/>
                  <a:pt x="7223760" y="982766"/>
                  <a:pt x="6996118" y="952500"/>
                </a:cubicBezTo>
                <a:cubicBezTo>
                  <a:pt x="6918618" y="974658"/>
                  <a:pt x="6747111" y="964332"/>
                  <a:pt x="6631786" y="952500"/>
                </a:cubicBezTo>
                <a:cubicBezTo>
                  <a:pt x="6561611" y="959480"/>
                  <a:pt x="6316635" y="920739"/>
                  <a:pt x="6054927" y="952500"/>
                </a:cubicBezTo>
                <a:cubicBezTo>
                  <a:pt x="5806518" y="951840"/>
                  <a:pt x="5706912" y="925602"/>
                  <a:pt x="5407226" y="952500"/>
                </a:cubicBezTo>
                <a:cubicBezTo>
                  <a:pt x="5095946" y="971141"/>
                  <a:pt x="5187948" y="972721"/>
                  <a:pt x="5042893" y="952500"/>
                </a:cubicBezTo>
                <a:cubicBezTo>
                  <a:pt x="4886301" y="975145"/>
                  <a:pt x="4767659" y="936300"/>
                  <a:pt x="4607720" y="952500"/>
                </a:cubicBezTo>
                <a:cubicBezTo>
                  <a:pt x="4428556" y="950428"/>
                  <a:pt x="4340998" y="945590"/>
                  <a:pt x="4243387" y="952500"/>
                </a:cubicBezTo>
                <a:cubicBezTo>
                  <a:pt x="4152415" y="926319"/>
                  <a:pt x="3967431" y="906338"/>
                  <a:pt x="3737370" y="952500"/>
                </a:cubicBezTo>
                <a:cubicBezTo>
                  <a:pt x="3514379" y="955067"/>
                  <a:pt x="3402541" y="969537"/>
                  <a:pt x="3089669" y="952500"/>
                </a:cubicBezTo>
                <a:cubicBezTo>
                  <a:pt x="2781953" y="912882"/>
                  <a:pt x="2903738" y="952784"/>
                  <a:pt x="2725337" y="952500"/>
                </a:cubicBezTo>
                <a:cubicBezTo>
                  <a:pt x="2558986" y="926509"/>
                  <a:pt x="2433890" y="942559"/>
                  <a:pt x="2290163" y="952500"/>
                </a:cubicBezTo>
                <a:cubicBezTo>
                  <a:pt x="2174122" y="948473"/>
                  <a:pt x="1934746" y="933588"/>
                  <a:pt x="1784146" y="952500"/>
                </a:cubicBezTo>
                <a:cubicBezTo>
                  <a:pt x="1592871" y="919774"/>
                  <a:pt x="1086974" y="872846"/>
                  <a:pt x="782233" y="952500"/>
                </a:cubicBezTo>
                <a:cubicBezTo>
                  <a:pt x="421874" y="966603"/>
                  <a:pt x="65840" y="869669"/>
                  <a:pt x="0" y="793746"/>
                </a:cubicBezTo>
                <a:cubicBezTo>
                  <a:pt x="-10513" y="748293"/>
                  <a:pt x="10863" y="729211"/>
                  <a:pt x="0" y="709383"/>
                </a:cubicBezTo>
                <a:cubicBezTo>
                  <a:pt x="-11574" y="681392"/>
                  <a:pt x="2092" y="651646"/>
                  <a:pt x="0" y="631369"/>
                </a:cubicBezTo>
                <a:cubicBezTo>
                  <a:pt x="-2359" y="610139"/>
                  <a:pt x="5382" y="578990"/>
                  <a:pt x="0" y="559706"/>
                </a:cubicBezTo>
                <a:cubicBezTo>
                  <a:pt x="-2118" y="540225"/>
                  <a:pt x="-13346" y="496135"/>
                  <a:pt x="0" y="468992"/>
                </a:cubicBezTo>
                <a:cubicBezTo>
                  <a:pt x="23595" y="433645"/>
                  <a:pt x="12088" y="410357"/>
                  <a:pt x="0" y="397329"/>
                </a:cubicBezTo>
                <a:cubicBezTo>
                  <a:pt x="4318" y="379081"/>
                  <a:pt x="18258" y="353239"/>
                  <a:pt x="0" y="306615"/>
                </a:cubicBezTo>
                <a:cubicBezTo>
                  <a:pt x="-9192" y="279697"/>
                  <a:pt x="543" y="211635"/>
                  <a:pt x="0" y="158753"/>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xmlns="" id="{A6FB4BAD-AD9F-15CC-A427-349B186930C6}"/>
              </a:ext>
            </a:extLst>
          </p:cNvPr>
          <p:cNvSpPr/>
          <p:nvPr/>
        </p:nvSpPr>
        <p:spPr>
          <a:xfrm>
            <a:off x="3664583" y="50818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xmlns="" id="{38A073F6-1837-DB6E-355F-110188CF06AB}"/>
              </a:ext>
            </a:extLst>
          </p:cNvPr>
          <p:cNvPicPr>
            <a:picLocks noChangeAspect="1"/>
          </p:cNvPicPr>
          <p:nvPr/>
        </p:nvPicPr>
        <p:blipFill>
          <a:blip r:embed="rId4"/>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xmlns=""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xmlns=""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xmlns=""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xmlns=""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xmlns=""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xmlns="" id="{66C3FAEF-18A5-8EE2-47E8-1D07A8E3AE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xmlns=""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387EC7DB-031C-787A-7041-A4B8103A29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xmlns=""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xmlns=""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xmlns=""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xmlns=""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xmlns=""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xmlns=""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xmlns=""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xmlns=""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xmlns=""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xmlns=""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xmlns=""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xmlns=""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xmlns=""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xmlns=""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xmlns=""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xmlns=""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xmlns=""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xmlns=""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xmlns=""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xmlns=""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xmlns=""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xmlns=""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xmlns=""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xmlns=""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xmlns=""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xmlns=""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xmlns=""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xmlns=""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xmlns=""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xmlns=""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xmlns=""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xmlns=""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xmlns=""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xmlns=""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xmlns=""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xmlns=""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xmlns=""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xmlns=""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xmlns=""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xmlns=""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xmlns=""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xmlns=""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xmlns=""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xmlns=""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xmlns=""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xmlns=""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xmlns=""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xmlns=""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xmlns=""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xmlns=""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xmlns=""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xmlns=""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xmlns=""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xmlns=""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xmlns=""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xmlns=""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xmlns=""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xmlns=""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xmlns=""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xmlns=""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xmlns=""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xmlns=""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xmlns=""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xmlns=""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xmlns=""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xmlns=""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xmlns=""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xmlns=""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xmlns=""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xmlns=""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xmlns=""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xmlns=""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xmlns=""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xmlns=""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xmlns=""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xmlns=""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xmlns=""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xmlns=""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xmlns=""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xmlns=""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xmlns=""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xmlns=""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xmlns=""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xmlns=""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xmlns=""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xmlns=""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xmlns=""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xmlns=""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xmlns=""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xmlns=""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xmlns=""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xmlns=""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xmlns=""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xmlns=""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xmlns=""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xmlns=""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xmlns=""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xmlns=""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xmlns=""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xmlns=""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xmlns=""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xmlns=""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xmlns=""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xmlns=""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xmlns=""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xmlns=""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xmlns=""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xmlns=""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xmlns=""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xmlns=""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xmlns=""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xmlns=""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xmlns=""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xmlns=""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xmlns=""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xmlns=""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xmlns=""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xmlns=""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xmlns=""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xmlns=""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xmlns=""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xmlns=""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xmlns=""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xmlns=""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xmlns=""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xmlns=""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xmlns=""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xmlns=""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xmlns=""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xmlns=""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xmlns=""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xmlns=""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xmlns=""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xmlns=""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xmlns=""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xmlns=""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xmlns=""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xmlns=""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xmlns="" id="{533AC5FA-AD38-392C-46D5-B3F3466B3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xmlns="" id="{9EBA398C-9DB7-F1AE-BAF1-ECD455F22A36}"/>
              </a:ext>
            </a:extLst>
          </p:cNvPr>
          <p:cNvPicPr>
            <a:picLocks noChangeAspect="1"/>
          </p:cNvPicPr>
          <p:nvPr/>
        </p:nvPicPr>
        <p:blipFill>
          <a:blip r:embed="rId7"/>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xmlns=""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xmlns=""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xmlns=""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xmlns=""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xmlns=""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xmlns=""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xmlns=""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xmlns=""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xmlns=""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xmlns=""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xmlns=""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xmlns=""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xmlns="" id="{00DAFA96-D530-B728-A73E-A3D54CA56B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xmlns="" id="{BE9B6ECF-85DA-5CB2-61E7-827FF7E093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xmlns="" id="{CA60BFB1-9BCE-3A74-848C-DC8B75CA76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xmlns=""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xmlns=""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xmlns=""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xmlns=""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xmlns=""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xmlns=""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xmlns=""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395</TotalTime>
  <Words>1226</Words>
  <Application>Microsoft Office PowerPoint</Application>
  <PresentationFormat>Widescreen</PresentationFormat>
  <Paragraphs>52</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Arial</vt:lpstr>
      <vt:lpstr>Arial-Rounded</vt:lpstr>
      <vt:lpstr>Calibri</vt:lpstr>
      <vt:lpstr>Calibri (Body)</vt:lpstr>
      <vt:lpstr>Calibri (Headings)</vt:lpstr>
      <vt:lpstr>Calibri Light</vt:lpstr>
      <vt:lpstr>Cambria</vt:lpstr>
      <vt:lpstr>Segoe UI</vt:lpstr>
      <vt:lpstr>Times New Roman</vt:lpstr>
      <vt:lpstr>字魂59号-创粗黑</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Windows User</cp:lastModifiedBy>
  <cp:revision>29</cp:revision>
  <dcterms:created xsi:type="dcterms:W3CDTF">2024-05-15T01:25:48Z</dcterms:created>
  <dcterms:modified xsi:type="dcterms:W3CDTF">2025-09-15T09:13:47Z</dcterms:modified>
  <cp:category>9Slide.vn</cp:category>
</cp:coreProperties>
</file>