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</p:sldMasterIdLst>
  <p:notesMasterIdLst>
    <p:notesMasterId r:id="rId20"/>
  </p:notesMasterIdLst>
  <p:sldIdLst>
    <p:sldId id="290" r:id="rId2"/>
    <p:sldId id="292" r:id="rId3"/>
    <p:sldId id="283" r:id="rId4"/>
    <p:sldId id="293" r:id="rId5"/>
    <p:sldId id="296" r:id="rId6"/>
    <p:sldId id="302" r:id="rId7"/>
    <p:sldId id="299" r:id="rId8"/>
    <p:sldId id="303" r:id="rId9"/>
    <p:sldId id="304" r:id="rId10"/>
    <p:sldId id="305" r:id="rId11"/>
    <p:sldId id="308" r:id="rId12"/>
    <p:sldId id="309" r:id="rId13"/>
    <p:sldId id="310" r:id="rId14"/>
    <p:sldId id="300" r:id="rId15"/>
    <p:sldId id="294" r:id="rId16"/>
    <p:sldId id="306" r:id="rId17"/>
    <p:sldId id="312" r:id="rId18"/>
    <p:sldId id="295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409"/>
    <a:srgbClr val="008000"/>
    <a:srgbClr val="C23433"/>
    <a:srgbClr val="FF0066"/>
    <a:srgbClr val="FF3399"/>
    <a:srgbClr val="C4911E"/>
    <a:srgbClr val="FFE781"/>
    <a:srgbClr val="F6A4E4"/>
    <a:srgbClr val="76D7E4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61" autoAdjust="0"/>
    <p:restoredTop sz="93447" autoAdjust="0"/>
  </p:normalViewPr>
  <p:slideViewPr>
    <p:cSldViewPr snapToGrid="0">
      <p:cViewPr varScale="1">
        <p:scale>
          <a:sx n="104" d="100"/>
          <a:sy n="104" d="100"/>
        </p:scale>
        <p:origin x="12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2025/9/10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026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601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5240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677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4914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090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facebook.com/groups/629898828017053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A602D4-009A-57DB-077A-33D19E8DF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761EE0-533F-0CFA-EC77-EB926AF88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AB936-DF87-AA88-2991-349161602F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0DFF3-F3F0-7197-C1FD-ED7D972E1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7C911-5A16-CD2F-F5CC-9F2D0654F5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F937D502-700D-7DE9-BCD9-478E4D34CAC9}"/>
              </a:ext>
            </a:extLst>
          </p:cNvPr>
          <p:cNvSpPr txBox="1"/>
          <p:nvPr userDrawn="1"/>
        </p:nvSpPr>
        <p:spPr>
          <a:xfrm>
            <a:off x="2960915" y="8562658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3F76A9-C7A3-B17F-689B-4CF7EDC79D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00" y="-177800"/>
            <a:ext cx="1658442" cy="1701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0834D3-17BA-4C99-33C3-81CDFB6B51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78" y="8204200"/>
            <a:ext cx="1658442" cy="1701800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3BC976C-DC05-687C-E08A-FAD0008A5351}"/>
              </a:ext>
            </a:extLst>
          </p:cNvPr>
          <p:cNvSpPr txBox="1">
            <a:spLocks/>
          </p:cNvSpPr>
          <p:nvPr userDrawn="1"/>
        </p:nvSpPr>
        <p:spPr>
          <a:xfrm>
            <a:off x="304800" y="4237568"/>
            <a:ext cx="1422400" cy="243417"/>
          </a:xfrm>
          <a:prstGeom prst="rect">
            <a:avLst/>
          </a:prstGeom>
        </p:spPr>
        <p:txBody>
          <a:bodyPr vert="horz" lIns="60960" tIns="30480" rIns="60960" bIns="304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 sz="800" smtClean="0"/>
              <a:pPr/>
              <a:t>9/10/2025</a:t>
            </a:fld>
            <a:endParaRPr lang="en-US" sz="80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E3A3AD1-8135-8C89-FB00-5CC7570A17E4}"/>
              </a:ext>
            </a:extLst>
          </p:cNvPr>
          <p:cNvSpPr txBox="1">
            <a:spLocks/>
          </p:cNvSpPr>
          <p:nvPr userDrawn="1"/>
        </p:nvSpPr>
        <p:spPr>
          <a:xfrm>
            <a:off x="4368800" y="4237568"/>
            <a:ext cx="1422400" cy="243417"/>
          </a:xfrm>
          <a:prstGeom prst="rect">
            <a:avLst/>
          </a:prstGeom>
        </p:spPr>
        <p:txBody>
          <a:bodyPr vert="horz" lIns="60960" tIns="30480" rIns="60960" bIns="3048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800" smtClean="0"/>
              <a:pPr/>
              <a:t>‹#›</a:t>
            </a:fld>
            <a:endParaRPr lang="en-US" sz="800"/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6E81102A-7753-6FB0-CACC-3C9E9DA6C3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258828" y="-14364868"/>
            <a:ext cx="1706580" cy="1808962"/>
          </a:xfrm>
          <a:prstGeom prst="rect">
            <a:avLst/>
          </a:prstGeom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5D2A39F5-016F-F300-D9FC-A5560F369A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56181172" y="-14364868"/>
            <a:ext cx="1706580" cy="1808962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BA99F070-218D-CFEC-30C5-CA7D7180FC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258828" y="25487732"/>
            <a:ext cx="1706580" cy="1808962"/>
          </a:xfrm>
          <a:prstGeom prst="rect">
            <a:avLst/>
          </a:prstGeom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A38155D0-36A4-D3CB-2CA2-35F62688E9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56181172" y="25487732"/>
            <a:ext cx="1706580" cy="1808962"/>
          </a:xfrm>
          <a:prstGeom prst="rect">
            <a:avLst/>
          </a:prstGeom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32B43ECD-F8F3-15A5-EA7C-E9DD47D0A7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219228" y="-6211468"/>
            <a:ext cx="1706580" cy="1808962"/>
          </a:xfrm>
          <a:prstGeom prst="rect">
            <a:avLst/>
          </a:prstGeom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0AE14057-9F9F-E75F-3055-E1D288DBCE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531972" y="-5306987"/>
            <a:ext cx="1706580" cy="1808962"/>
          </a:xfrm>
          <a:prstGeom prst="rect">
            <a:avLst/>
          </a:prstGeom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CD7D67D8-9C3E-D505-38BD-5D0A33D023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219228" y="19163132"/>
            <a:ext cx="1706580" cy="1808962"/>
          </a:xfrm>
          <a:prstGeom prst="rect">
            <a:avLst/>
          </a:prstGeom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58025525-2BE6-4C84-9FBC-DC7D6FC0F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531972" y="20067614"/>
            <a:ext cx="1706580" cy="1808962"/>
          </a:xfrm>
          <a:prstGeom prst="rect">
            <a:avLst/>
          </a:prstGeom>
        </p:spPr>
      </p:pic>
      <p:pic>
        <p:nvPicPr>
          <p:cNvPr id="21" name="Hình ảnh 31">
            <a:extLst>
              <a:ext uri="{FF2B5EF4-FFF2-40B4-BE49-F238E27FC236}">
                <a16:creationId xmlns:a16="http://schemas.microsoft.com/office/drawing/2014/main" id="{EED241EB-B7BC-CD1C-2AF9-222864999ED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857326" y="-90820"/>
            <a:ext cx="180457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5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7">
            <a:extLst>
              <a:ext uri="{FF2B5EF4-FFF2-40B4-BE49-F238E27FC236}">
                <a16:creationId xmlns:a16="http://schemas.microsoft.com/office/drawing/2014/main" id="{469D8460-D3E8-6283-D2D2-70B480D3476D}"/>
              </a:ext>
            </a:extLst>
          </p:cNvPr>
          <p:cNvSpPr/>
          <p:nvPr userDrawn="1"/>
        </p:nvSpPr>
        <p:spPr>
          <a:xfrm>
            <a:off x="267970" y="370114"/>
            <a:ext cx="11656060" cy="61177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585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 Bold" panose="020B080000000000000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96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746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78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0E139C-347E-29B1-4EDA-B5DC7D9A2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D3F8F40-D85C-9E8D-D359-25CE7D4AE0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38031A9-5DC4-4B21-FF4B-E587514C94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F2AE85F-5516-A6F0-B7AB-FEEB09F453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AAAE08-4371-9598-D19C-7FEBC407D6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A70A40D3-2275-7EF8-27F5-898A0D21DF51}"/>
              </a:ext>
            </a:extLst>
          </p:cNvPr>
          <p:cNvSpPr txBox="1"/>
          <p:nvPr userDrawn="1"/>
        </p:nvSpPr>
        <p:spPr>
          <a:xfrm>
            <a:off x="2960915" y="8562658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986A6D-B5FC-1E64-FB24-95F174DEEEE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00" y="-177800"/>
            <a:ext cx="1658442" cy="1701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07CA4F-455A-4007-9E8D-48C36CD01AA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78" y="8204200"/>
            <a:ext cx="1658442" cy="1701800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F30FB50-91FA-762B-0F7D-4C6618AD5061}"/>
              </a:ext>
            </a:extLst>
          </p:cNvPr>
          <p:cNvSpPr txBox="1">
            <a:spLocks/>
          </p:cNvSpPr>
          <p:nvPr userDrawn="1"/>
        </p:nvSpPr>
        <p:spPr>
          <a:xfrm>
            <a:off x="304800" y="4237568"/>
            <a:ext cx="1422400" cy="243417"/>
          </a:xfrm>
          <a:prstGeom prst="rect">
            <a:avLst/>
          </a:prstGeom>
        </p:spPr>
        <p:txBody>
          <a:bodyPr vert="horz" lIns="60960" tIns="30480" rIns="60960" bIns="304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 sz="800" smtClean="0"/>
              <a:pPr/>
              <a:t>9/10/2025</a:t>
            </a:fld>
            <a:endParaRPr lang="en-US" sz="80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779EF88-5A4E-F3A1-DD24-B72B8A5E1B7C}"/>
              </a:ext>
            </a:extLst>
          </p:cNvPr>
          <p:cNvSpPr txBox="1">
            <a:spLocks/>
          </p:cNvSpPr>
          <p:nvPr userDrawn="1"/>
        </p:nvSpPr>
        <p:spPr>
          <a:xfrm>
            <a:off x="4368800" y="4237568"/>
            <a:ext cx="1422400" cy="243417"/>
          </a:xfrm>
          <a:prstGeom prst="rect">
            <a:avLst/>
          </a:prstGeom>
        </p:spPr>
        <p:txBody>
          <a:bodyPr vert="horz" lIns="60960" tIns="30480" rIns="60960" bIns="3048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800" smtClean="0"/>
              <a:pPr/>
              <a:t>‹#›</a:t>
            </a:fld>
            <a:endParaRPr lang="en-US" sz="800"/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6B679689-E84A-4D74-3BDB-5D03615838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258828" y="-14364868"/>
            <a:ext cx="1706580" cy="1808962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5537CBDC-D9A1-A5AA-8018-55B40C9B6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56181172" y="-14364868"/>
            <a:ext cx="1706580" cy="1808962"/>
          </a:xfrm>
          <a:prstGeom prst="rect">
            <a:avLst/>
          </a:prstGeom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62156E1E-38E0-56BF-9858-2BA8996323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258828" y="25487732"/>
            <a:ext cx="1706580" cy="1808962"/>
          </a:xfrm>
          <a:prstGeom prst="rect">
            <a:avLst/>
          </a:prstGeom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693450C3-6A30-4ED6-8065-F1F877DE38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56181172" y="25487732"/>
            <a:ext cx="1706580" cy="1808962"/>
          </a:xfrm>
          <a:prstGeom prst="rect">
            <a:avLst/>
          </a:prstGeom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8309E839-9203-A91D-A90D-C4DCA185C4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219228" y="-6211468"/>
            <a:ext cx="1706580" cy="1808962"/>
          </a:xfrm>
          <a:prstGeom prst="rect">
            <a:avLst/>
          </a:prstGeom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A4AD8B06-B474-9787-4735-EECDED73CB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531972" y="-5306987"/>
            <a:ext cx="1706580" cy="1808962"/>
          </a:xfrm>
          <a:prstGeom prst="rect">
            <a:avLst/>
          </a:prstGeom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340D76FC-C149-1FB8-2AE3-5F9D2F40E1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219228" y="19163132"/>
            <a:ext cx="1706580" cy="1808962"/>
          </a:xfrm>
          <a:prstGeom prst="rect">
            <a:avLst/>
          </a:prstGeom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1E88E3A6-A242-ACDC-0245-5D2CA946A0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531972" y="20067614"/>
            <a:ext cx="1706580" cy="1808962"/>
          </a:xfrm>
          <a:prstGeom prst="rect">
            <a:avLst/>
          </a:prstGeom>
        </p:spPr>
      </p:pic>
      <p:pic>
        <p:nvPicPr>
          <p:cNvPr id="22" name="Hình ảnh 31">
            <a:extLst>
              <a:ext uri="{FF2B5EF4-FFF2-40B4-BE49-F238E27FC236}">
                <a16:creationId xmlns:a16="http://schemas.microsoft.com/office/drawing/2014/main" id="{46EB9812-4DD2-BC99-42D2-DADD900AC02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1857326" y="-90820"/>
            <a:ext cx="180457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microsoft.com/office/2007/relationships/hdphoto" Target="../media/hdphoto1.wdp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microsoft.com/office/2007/relationships/hdphoto" Target="../media/hdphoto6.wdp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59.pn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1.png"/><Relationship Id="rId7" Type="http://schemas.openxmlformats.org/officeDocument/2006/relationships/image" Target="../media/image1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1.png"/><Relationship Id="rId7" Type="http://schemas.openxmlformats.org/officeDocument/2006/relationships/image" Target="../media/image1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67.png"/><Relationship Id="rId4" Type="http://schemas.openxmlformats.org/officeDocument/2006/relationships/image" Target="../media/image6.png"/><Relationship Id="rId9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7.pn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6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microsoft.com/office/2007/relationships/hdphoto" Target="../media/hdphoto1.wdp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5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microsoft.com/office/2007/relationships/hdphoto" Target="../media/hdphoto4.wdp"/><Relationship Id="rId5" Type="http://schemas.openxmlformats.org/officeDocument/2006/relationships/image" Target="../media/image28.png"/><Relationship Id="rId15" Type="http://schemas.openxmlformats.org/officeDocument/2006/relationships/image" Target="../media/image37.png"/><Relationship Id="rId10" Type="http://schemas.openxmlformats.org/officeDocument/2006/relationships/image" Target="../media/image33.png"/><Relationship Id="rId4" Type="http://schemas.microsoft.com/office/2007/relationships/hdphoto" Target="../media/hdphoto3.wdp"/><Relationship Id="rId9" Type="http://schemas.openxmlformats.org/officeDocument/2006/relationships/image" Target="../media/image32.png"/><Relationship Id="rId1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rgbClr val="FFC000"/>
            </a:gs>
            <a:gs pos="7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1"/>
          <a:stretch/>
        </p:blipFill>
        <p:spPr>
          <a:xfrm>
            <a:off x="0" y="264912"/>
            <a:ext cx="12192000" cy="65786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8781">
            <a:off x="10385713" y="254212"/>
            <a:ext cx="1063853" cy="135531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0744A93-2626-B9AB-EB35-19E7D9FD179F}"/>
              </a:ext>
            </a:extLst>
          </p:cNvPr>
          <p:cNvSpPr/>
          <p:nvPr/>
        </p:nvSpPr>
        <p:spPr>
          <a:xfrm>
            <a:off x="527096" y="1300480"/>
            <a:ext cx="1497045" cy="133874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5" name="Picture 4" descr="A green and white logo&#10;&#10;Description automatically generated">
            <a:extLst>
              <a:ext uri="{FF2B5EF4-FFF2-40B4-BE49-F238E27FC236}">
                <a16:creationId xmlns:a16="http://schemas.microsoft.com/office/drawing/2014/main" id="{79ECE37C-17E9-1F38-B626-7293EFDAA79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43" y="1352435"/>
            <a:ext cx="1338745" cy="1338745"/>
          </a:xfrm>
          <a:prstGeom prst="rect">
            <a:avLst/>
          </a:prstGeom>
        </p:spPr>
      </p:pic>
      <p:sp>
        <p:nvSpPr>
          <p:cNvPr id="34" name="Double Wave 33">
            <a:extLst>
              <a:ext uri="{FF2B5EF4-FFF2-40B4-BE49-F238E27FC236}">
                <a16:creationId xmlns:a16="http://schemas.microsoft.com/office/drawing/2014/main" id="{09F44D2E-0B7D-CB26-C311-45355B53C415}"/>
              </a:ext>
            </a:extLst>
          </p:cNvPr>
          <p:cNvSpPr/>
          <p:nvPr/>
        </p:nvSpPr>
        <p:spPr>
          <a:xfrm>
            <a:off x="-789480" y="2495662"/>
            <a:ext cx="14146251" cy="3446225"/>
          </a:xfrm>
          <a:prstGeom prst="doubleWave">
            <a:avLst/>
          </a:prstGeom>
          <a:noFill/>
          <a:ln w="38100">
            <a:noFill/>
          </a:ln>
          <a:effectLst>
            <a:outerShdw blurRad="190500" dist="139700" dir="5400000" algn="t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/>
            </a:prstTxWarp>
          </a:bodyPr>
          <a:lstStyle/>
          <a:p>
            <a:pPr algn="ctr"/>
            <a:endParaRPr lang="id-ID" sz="12000" b="1" spc="300" dirty="0">
              <a:solidFill>
                <a:schemeClr val="accent6">
                  <a:lumMod val="50000"/>
                </a:schemeClr>
              </a:solidFill>
              <a:latin typeface="#9Slide07 IcielHoneyCream" pitchFamily="2" charset="0"/>
            </a:endParaRPr>
          </a:p>
        </p:txBody>
      </p:sp>
      <p:pic>
        <p:nvPicPr>
          <p:cNvPr id="39" name="图片 4" descr="卡通人物&#10;&#10;低可信度描述已自动生成">
            <a:extLst>
              <a:ext uri="{FF2B5EF4-FFF2-40B4-BE49-F238E27FC236}">
                <a16:creationId xmlns:a16="http://schemas.microsoft.com/office/drawing/2014/main" id="{71088B27-879E-4D5D-CDA1-70B6E4C40FA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7" r="13212"/>
          <a:stretch/>
        </p:blipFill>
        <p:spPr>
          <a:xfrm>
            <a:off x="1771086" y="-410993"/>
            <a:ext cx="10935794" cy="617679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99FCADB-F3B0-C9F0-B51C-D03EC8414DB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22260" b="57797"/>
          <a:stretch/>
        </p:blipFill>
        <p:spPr>
          <a:xfrm>
            <a:off x="3209444" y="1148935"/>
            <a:ext cx="6560209" cy="96839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33DE5C1-A0C6-DD8B-F85F-73FA65802A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205614">
            <a:off x="2211442" y="201744"/>
            <a:ext cx="7265394" cy="4485601"/>
          </a:xfrm>
          <a:prstGeom prst="rect">
            <a:avLst/>
          </a:prstGeom>
        </p:spPr>
      </p:pic>
      <p:pic>
        <p:nvPicPr>
          <p:cNvPr id="44" name="图片 2">
            <a:extLst>
              <a:ext uri="{FF2B5EF4-FFF2-40B4-BE49-F238E27FC236}">
                <a16:creationId xmlns:a16="http://schemas.microsoft.com/office/drawing/2014/main" id="{D35D736E-DAAE-F06B-DABA-23465895E9B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12" t="32558" r="6847" b="27752"/>
          <a:stretch/>
        </p:blipFill>
        <p:spPr>
          <a:xfrm>
            <a:off x="3364322" y="4250734"/>
            <a:ext cx="4661559" cy="26817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A28185-B64C-8656-F804-450663294EE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21140" y="1864757"/>
            <a:ext cx="9037389" cy="25478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4C39B9-7FBA-308E-EBDD-B63A272CE8A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96000" y="3810306"/>
            <a:ext cx="2895851" cy="816935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C486894E-659D-59E6-400E-FF9CE1514F82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5" r="16928"/>
          <a:stretch/>
        </p:blipFill>
        <p:spPr>
          <a:xfrm flipH="1">
            <a:off x="9378765" y="3048000"/>
            <a:ext cx="2987398" cy="393514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04537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7C1C6D-977E-BDFE-8490-11062426F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48" y="550293"/>
            <a:ext cx="10488252" cy="2192044"/>
          </a:xfrm>
          <a:prstGeom prst="rect">
            <a:avLst/>
          </a:prstGeom>
        </p:spPr>
      </p:pic>
      <p:pic>
        <p:nvPicPr>
          <p:cNvPr id="13" name="Picture 12" descr="A cartoon of a child writing on a book at a desk&#10;&#10;Description automatically generated">
            <a:extLst>
              <a:ext uri="{FF2B5EF4-FFF2-40B4-BE49-F238E27FC236}">
                <a16:creationId xmlns:a16="http://schemas.microsoft.com/office/drawing/2014/main" id="{328FF696-8E54-F997-3C3C-DADFC79148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188" y="2692452"/>
            <a:ext cx="3711008" cy="3737570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80300A1-3586-9B42-5A2E-4617CE6B6E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536127"/>
              </p:ext>
            </p:extLst>
          </p:nvPr>
        </p:nvGraphicFramePr>
        <p:xfrm>
          <a:off x="924022" y="2583436"/>
          <a:ext cx="6843566" cy="3704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9096">
                  <a:extLst>
                    <a:ext uri="{9D8B030D-6E8A-4147-A177-3AD203B41FA5}">
                      <a16:colId xmlns:a16="http://schemas.microsoft.com/office/drawing/2014/main" val="1506725971"/>
                    </a:ext>
                  </a:extLst>
                </a:gridCol>
                <a:gridCol w="5274470">
                  <a:extLst>
                    <a:ext uri="{9D8B030D-6E8A-4147-A177-3AD203B41FA5}">
                      <a16:colId xmlns:a16="http://schemas.microsoft.com/office/drawing/2014/main" val="2332523748"/>
                    </a:ext>
                  </a:extLst>
                </a:gridCol>
              </a:tblGrid>
              <a:tr h="806465">
                <a:tc>
                  <a:txBody>
                    <a:bodyPr/>
                    <a:lstStyle/>
                    <a:p>
                      <a:pPr algn="ctr"/>
                      <a:r>
                        <a:rPr lang="vi-VN" sz="3000" dirty="0">
                          <a:latin typeface="#9Slide03 AllRoundGothic" panose="020B0703020202020104" pitchFamily="34" charset="0"/>
                        </a:rPr>
                        <a:t>Sự vật</a:t>
                      </a:r>
                      <a:endParaRPr lang="en-SG" sz="3000" dirty="0">
                        <a:latin typeface="#9Slide03 AllRoundGothic" panose="020B070302020202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>
                          <a:latin typeface="#9Slide03 AllRoundGothic" panose="020B0703020202020104" pitchFamily="34" charset="0"/>
                        </a:rPr>
                        <a:t>Tính từ chỉ đặc điểm</a:t>
                      </a:r>
                      <a:endParaRPr lang="en-SG" sz="3000" dirty="0">
                        <a:latin typeface="#9Slide03 AllRoundGothic" panose="020B070302020202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460477"/>
                  </a:ext>
                </a:extLst>
              </a:tr>
              <a:tr h="745219">
                <a:tc>
                  <a:txBody>
                    <a:bodyPr/>
                    <a:lstStyle/>
                    <a:p>
                      <a:pPr algn="ctr"/>
                      <a:r>
                        <a:rPr lang="vi-VN" sz="3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Cỏ</a:t>
                      </a:r>
                      <a:endParaRPr lang="en-SG" sz="3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>
                          <a:latin typeface="#9Slide03 AllRoundGothic" panose="020B0703020202020104" pitchFamily="34" charset="0"/>
                        </a:rPr>
                        <a:t> </a:t>
                      </a:r>
                      <a:endParaRPr lang="en-SG" dirty="0">
                        <a:latin typeface="#9Slide03 AllRoundGothic" panose="020B070302020202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551613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vi-VN" sz="3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Suối</a:t>
                      </a:r>
                      <a:endParaRPr lang="en-SG" sz="3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dirty="0">
                        <a:latin typeface="#9Slide03 AllRoundGothic" panose="020B070302020202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584850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vi-VN" sz="3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Nước</a:t>
                      </a:r>
                      <a:endParaRPr lang="en-SG" sz="3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>
                        <a:latin typeface="#9Slide03 AllRoundGothic" panose="020B070302020202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300046"/>
                  </a:ext>
                </a:extLst>
              </a:tr>
              <a:tr h="618804">
                <a:tc>
                  <a:txBody>
                    <a:bodyPr/>
                    <a:lstStyle/>
                    <a:p>
                      <a:pPr algn="ctr"/>
                      <a:r>
                        <a:rPr lang="vi-VN" sz="3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Cát, sỏi</a:t>
                      </a:r>
                      <a:endParaRPr lang="en-SG" sz="3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dirty="0">
                        <a:latin typeface="#9Slide03 AllRoundGothic" panose="020B070302020202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069079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64FE92B8-7CF5-E9AC-03F8-487E5B89F535}"/>
              </a:ext>
            </a:extLst>
          </p:cNvPr>
          <p:cNvSpPr txBox="1"/>
          <p:nvPr/>
        </p:nvSpPr>
        <p:spPr>
          <a:xfrm>
            <a:off x="3823123" y="3444842"/>
            <a:ext cx="1886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tươi tốt</a:t>
            </a:r>
            <a:endParaRPr lang="en-SG" sz="36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7BABB0-6564-8A5D-3CAB-FFE5DEF8DF16}"/>
              </a:ext>
            </a:extLst>
          </p:cNvPr>
          <p:cNvSpPr txBox="1"/>
          <p:nvPr/>
        </p:nvSpPr>
        <p:spPr>
          <a:xfrm>
            <a:off x="3823123" y="4197658"/>
            <a:ext cx="1886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endParaRPr lang="en-SG" sz="36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E4BB7C-8AF6-8F0B-E17E-80513F7DE4DF}"/>
              </a:ext>
            </a:extLst>
          </p:cNvPr>
          <p:cNvSpPr txBox="1"/>
          <p:nvPr/>
        </p:nvSpPr>
        <p:spPr>
          <a:xfrm>
            <a:off x="3822875" y="4938736"/>
            <a:ext cx="2766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vắt</a:t>
            </a:r>
            <a:endParaRPr lang="en-SG" sz="36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DAEA5-1C8A-16C1-6FB3-53C961CF0297}"/>
              </a:ext>
            </a:extLst>
          </p:cNvPr>
          <p:cNvSpPr txBox="1"/>
          <p:nvPr/>
        </p:nvSpPr>
        <p:spPr>
          <a:xfrm>
            <a:off x="3822874" y="5641241"/>
            <a:ext cx="276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lấp lánh</a:t>
            </a:r>
            <a:endParaRPr lang="en-SG" sz="36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06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ãi Cỏ Xanh Tươi Tốt Xanh Tươi Nắm Bắt được Kết Cấu Tự Nhiên Của Tươi | Nền  JPG Tải xuống miễn phí - Pikb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Kiedy wertykulować trawnik – to dobre pytanie | ABCwnetrza.p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766176"/>
            <a:ext cx="7365999" cy="49106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FE92B8-7CF5-E9AC-03F8-487E5B89F535}"/>
              </a:ext>
            </a:extLst>
          </p:cNvPr>
          <p:cNvSpPr txBox="1"/>
          <p:nvPr/>
        </p:nvSpPr>
        <p:spPr>
          <a:xfrm>
            <a:off x="5278110" y="5676843"/>
            <a:ext cx="2560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Cỏ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tươi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endParaRPr lang="en-SG" sz="36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03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ột con suối nhỏ | &quot;Róc rách, róc rách, nước luồn qua khóm t… | Flick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045" y="666751"/>
            <a:ext cx="7281730" cy="48355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FE92B8-7CF5-E9AC-03F8-487E5B89F535}"/>
              </a:ext>
            </a:extLst>
          </p:cNvPr>
          <p:cNvSpPr txBox="1"/>
          <p:nvPr/>
        </p:nvSpPr>
        <p:spPr>
          <a:xfrm>
            <a:off x="2281545" y="5662873"/>
            <a:ext cx="8447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Suối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chảy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róc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rách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vắt</a:t>
            </a:r>
            <a:endParaRPr lang="en-SG" sz="36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07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Dòng Suối Trong Rừng được Tạo Ra Bằng Ai | Nền JPG Tải xuống miễn phí -  Pikb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Dòng Suối Trong Rừng được Tạo Ra Bằng Ai | Nền JPG Tải xuống miễn phí -  Pikbes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4 suối thác gần Hà Nội đẹp mê ly, điểm đến tránh nóng, sống ảo triệu view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497" y="677595"/>
            <a:ext cx="6327303" cy="47454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136078" y="5614355"/>
            <a:ext cx="37901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 err="1">
                <a:solidFill>
                  <a:srgbClr val="E53238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Cát</a:t>
            </a:r>
            <a:r>
              <a:rPr lang="en-US" sz="3600" b="1" dirty="0">
                <a:solidFill>
                  <a:srgbClr val="E53238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rgbClr val="E53238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sỏi</a:t>
            </a:r>
            <a:r>
              <a:rPr lang="en-US" sz="3600" b="1" dirty="0">
                <a:solidFill>
                  <a:srgbClr val="E53238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E53238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lấp</a:t>
            </a:r>
            <a:r>
              <a:rPr lang="en-US" sz="3600" b="1" dirty="0">
                <a:solidFill>
                  <a:srgbClr val="E53238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E53238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lánnh</a:t>
            </a:r>
            <a:endParaRPr lang="en-SG" sz="3600" b="1" dirty="0">
              <a:solidFill>
                <a:srgbClr val="E53238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AutoShape 12" descr="Dòng Suối Trong Rừng được Tạo Ra Bằng Ai | Nền JPG Tải xuống miễn phí -  Pikbes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1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916480-98D1-5B0F-1836-4419DE17E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71" y="567344"/>
            <a:ext cx="11584564" cy="151607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153385" y="3595189"/>
            <a:ext cx="9772061" cy="2758531"/>
            <a:chOff x="1644174" y="3059155"/>
            <a:chExt cx="9772061" cy="275853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2DFD5EC-D282-3D13-CC76-3BE00076B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44174" y="3059155"/>
              <a:ext cx="9772061" cy="1076946"/>
            </a:xfrm>
            <a:prstGeom prst="rect">
              <a:avLst/>
            </a:prstGeom>
          </p:spPr>
        </p:pic>
        <p:pic>
          <p:nvPicPr>
            <p:cNvPr id="9" name="Picture 8" descr="A person and children sitting at a desk&#10;&#10;Description automatically generated">
              <a:extLst>
                <a:ext uri="{FF2B5EF4-FFF2-40B4-BE49-F238E27FC236}">
                  <a16:creationId xmlns:a16="http://schemas.microsoft.com/office/drawing/2014/main" id="{B75908A1-7F7F-BCCB-73C4-8232666E73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6667" b="84000" l="8389" r="92389">
                          <a14:foregroundMark x1="48889" y1="16667" x2="49111" y2="39333"/>
                          <a14:foregroundMark x1="49111" y1="39333" x2="49111" y2="39333"/>
                          <a14:foregroundMark x1="25167" y1="46593" x2="26556" y2="80000"/>
                          <a14:foregroundMark x1="15611" y1="66519" x2="15611" y2="66519"/>
                          <a14:foregroundMark x1="31167" y1="66296" x2="31167" y2="66296"/>
                          <a14:foregroundMark x1="21222" y1="65556" x2="17889" y2="70519"/>
                          <a14:foregroundMark x1="14889" y1="56667" x2="14889" y2="56667"/>
                          <a14:foregroundMark x1="27389" y1="64074" x2="31611" y2="68741"/>
                          <a14:foregroundMark x1="11167" y1="76741" x2="35944" y2="79259"/>
                          <a14:foregroundMark x1="35944" y1="79259" x2="55444" y2="78889"/>
                          <a14:foregroundMark x1="55444" y1="78889" x2="56778" y2="78000"/>
                          <a14:foregroundMark x1="52722" y1="60074" x2="52556" y2="71926"/>
                          <a14:foregroundMark x1="50389" y1="26296" x2="45167" y2="30889"/>
                          <a14:foregroundMark x1="45167" y1="30889" x2="42833" y2="29407"/>
                          <a14:foregroundMark x1="50222" y1="41630" x2="47056" y2="42519"/>
                          <a14:foregroundMark x1="77111" y1="46815" x2="79111" y2="79852"/>
                          <a14:foregroundMark x1="81444" y1="46593" x2="84778" y2="51481"/>
                          <a14:foregroundMark x1="86222" y1="46370" x2="85556" y2="49111"/>
                          <a14:foregroundMark x1="50944" y1="27259" x2="52389" y2="34667"/>
                          <a14:foregroundMark x1="72111" y1="69185" x2="72111" y2="69185"/>
                          <a14:foregroundMark x1="84889" y1="67037" x2="84889" y2="67037"/>
                          <a14:foregroundMark x1="83667" y1="63778" x2="85167" y2="70296"/>
                          <a14:foregroundMark x1="83556" y1="63259" x2="83556" y2="63259"/>
                          <a14:foregroundMark x1="82722" y1="66519" x2="73278" y2="66815"/>
                          <a14:foregroundMark x1="75278" y1="63778" x2="74889" y2="63778"/>
                          <a14:foregroundMark x1="82389" y1="64148" x2="83111" y2="66000"/>
                          <a14:foregroundMark x1="75167" y1="62889" x2="75167" y2="62889"/>
                          <a14:foregroundMark x1="47500" y1="67037" x2="55833" y2="66889"/>
                          <a14:foregroundMark x1="55833" y1="66889" x2="56278" y2="66889"/>
                          <a14:foregroundMark x1="44722" y1="63037" x2="44722" y2="63037"/>
                          <a14:foregroundMark x1="60500" y1="63407" x2="60500" y2="63407"/>
                          <a14:foregroundMark x1="61333" y1="66000" x2="61333" y2="66000"/>
                          <a14:foregroundMark x1="35444" y1="60815" x2="35444" y2="60815"/>
                          <a14:foregroundMark x1="23667" y1="46074" x2="26944" y2="49481"/>
                          <a14:foregroundMark x1="26111" y1="44741" x2="28611" y2="48815"/>
                          <a14:foregroundMark x1="23889" y1="46963" x2="23500" y2="49556"/>
                          <a14:foregroundMark x1="23111" y1="45111" x2="22000" y2="47111"/>
                          <a14:foregroundMark x1="19000" y1="56963" x2="19000" y2="56963"/>
                          <a14:foregroundMark x1="30889" y1="53852" x2="31222" y2="57185"/>
                          <a14:foregroundMark x1="19111" y1="57778" x2="20222" y2="60074"/>
                          <a14:foregroundMark x1="19944" y1="66370" x2="23389" y2="69407"/>
                          <a14:foregroundMark x1="14500" y1="56074" x2="14500" y2="56074"/>
                          <a14:foregroundMark x1="9667" y1="78222" x2="11833" y2="84000"/>
                          <a14:foregroundMark x1="31056" y1="79111" x2="38889" y2="80889"/>
                          <a14:foregroundMark x1="65056" y1="75037" x2="67333" y2="80741"/>
                          <a14:foregroundMark x1="90889" y1="74370" x2="77222" y2="82370"/>
                          <a14:foregroundMark x1="77222" y1="82370" x2="20111" y2="81926"/>
                          <a14:foregroundMark x1="20111" y1="81926" x2="8444" y2="76000"/>
                          <a14:foregroundMark x1="92389" y1="74000" x2="91222" y2="80741"/>
                          <a14:foregroundMark x1="14500" y1="55704" x2="14500" y2="55704"/>
                          <a14:foregroundMark x1="29111" y1="63407" x2="30333" y2="65630"/>
                          <a14:foregroundMark x1="33111" y1="57926" x2="33278" y2="58444"/>
                          <a14:foregroundMark x1="13389" y1="60667" x2="13389" y2="60667"/>
                          <a14:foregroundMark x1="13778" y1="59704" x2="14222" y2="59778"/>
                          <a14:backgroundMark x1="17778" y1="62667" x2="17778" y2="62667"/>
                          <a14:backgroundMark x1="31167" y1="61556" x2="31177" y2="61664"/>
                          <a14:backgroundMark x1="18611" y1="61704" x2="18056" y2="63778"/>
                        </a14:backgroundRemoval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4" t="12366" r="4892" b="14839"/>
            <a:stretch/>
          </p:blipFill>
          <p:spPr>
            <a:xfrm>
              <a:off x="4555778" y="3732715"/>
              <a:ext cx="3452366" cy="2084971"/>
            </a:xfrm>
            <a:prstGeom prst="rect">
              <a:avLst/>
            </a:prstGeom>
          </p:spPr>
        </p:pic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62" y="4572417"/>
            <a:ext cx="2224562" cy="18810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7362" y="1873357"/>
            <a:ext cx="11129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sz="36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thổi</a:t>
            </a:r>
            <a:r>
              <a:rPr lang="en-US" sz="36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rì</a:t>
            </a:r>
            <a:r>
              <a:rPr lang="en-US" sz="36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rào</a:t>
            </a:r>
            <a:r>
              <a:rPr lang="en-US" sz="36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7362" y="2512976"/>
            <a:ext cx="11129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36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chiếu</a:t>
            </a:r>
            <a:r>
              <a:rPr lang="en-US" sz="36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soi</a:t>
            </a:r>
            <a:r>
              <a:rPr lang="en-US" sz="36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36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36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36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mướp</a:t>
            </a:r>
            <a:r>
              <a:rPr lang="en-US" sz="36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36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lung </a:t>
            </a:r>
            <a:r>
              <a:rPr lang="en-US" sz="36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linh</a:t>
            </a:r>
            <a:r>
              <a:rPr lang="en-US" sz="36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12" name="图片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907" y="4585843"/>
            <a:ext cx="2224562" cy="188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90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rgbClr val="FFC000"/>
            </a:gs>
            <a:gs pos="7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1"/>
          <a:stretch/>
        </p:blipFill>
        <p:spPr>
          <a:xfrm>
            <a:off x="0" y="321116"/>
            <a:ext cx="12192000" cy="65786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8781">
            <a:off x="10385713" y="254212"/>
            <a:ext cx="1063853" cy="135531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0744A93-2626-B9AB-EB35-19E7D9FD179F}"/>
              </a:ext>
            </a:extLst>
          </p:cNvPr>
          <p:cNvSpPr/>
          <p:nvPr/>
        </p:nvSpPr>
        <p:spPr>
          <a:xfrm>
            <a:off x="527096" y="1300480"/>
            <a:ext cx="1497045" cy="133874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5" name="Picture 4" descr="A green and white logo&#10;&#10;Description automatically generated">
            <a:extLst>
              <a:ext uri="{FF2B5EF4-FFF2-40B4-BE49-F238E27FC236}">
                <a16:creationId xmlns:a16="http://schemas.microsoft.com/office/drawing/2014/main" id="{79ECE37C-17E9-1F38-B626-7293EFDAA79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43" y="1352435"/>
            <a:ext cx="1338745" cy="1338745"/>
          </a:xfrm>
          <a:prstGeom prst="rect">
            <a:avLst/>
          </a:prstGeom>
        </p:spPr>
      </p:pic>
      <p:sp>
        <p:nvSpPr>
          <p:cNvPr id="34" name="Double Wave 33">
            <a:extLst>
              <a:ext uri="{FF2B5EF4-FFF2-40B4-BE49-F238E27FC236}">
                <a16:creationId xmlns:a16="http://schemas.microsoft.com/office/drawing/2014/main" id="{09F44D2E-0B7D-CB26-C311-45355B53C415}"/>
              </a:ext>
            </a:extLst>
          </p:cNvPr>
          <p:cNvSpPr/>
          <p:nvPr/>
        </p:nvSpPr>
        <p:spPr>
          <a:xfrm>
            <a:off x="-789480" y="2495662"/>
            <a:ext cx="14146251" cy="3446225"/>
          </a:xfrm>
          <a:prstGeom prst="doubleWave">
            <a:avLst/>
          </a:prstGeom>
          <a:noFill/>
          <a:ln w="38100">
            <a:noFill/>
          </a:ln>
          <a:effectLst>
            <a:outerShdw blurRad="190500" dist="139700" dir="5400000" algn="t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0" b="1" i="0" u="none" strike="noStrike" kern="1200" cap="none" spc="300" normalizeH="0" baseline="0" noProof="0" dirty="0">
              <a:ln>
                <a:noFill/>
              </a:ln>
              <a:solidFill>
                <a:srgbClr val="0064D2">
                  <a:lumMod val="50000"/>
                </a:srgbClr>
              </a:solidFill>
              <a:effectLst/>
              <a:uLnTx/>
              <a:uFillTx/>
              <a:latin typeface="#9Slide07 IcielHoneyCream" pitchFamily="2" charset="0"/>
              <a:ea typeface="微软雅黑"/>
              <a:cs typeface="+mn-cs"/>
            </a:endParaRPr>
          </a:p>
        </p:txBody>
      </p:sp>
      <p:pic>
        <p:nvPicPr>
          <p:cNvPr id="39" name="图片 4" descr="卡通人物&#10;&#10;低可信度描述已自动生成">
            <a:extLst>
              <a:ext uri="{FF2B5EF4-FFF2-40B4-BE49-F238E27FC236}">
                <a16:creationId xmlns:a16="http://schemas.microsoft.com/office/drawing/2014/main" id="{71088B27-879E-4D5D-CDA1-70B6E4C40FA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7" r="13212"/>
          <a:stretch/>
        </p:blipFill>
        <p:spPr>
          <a:xfrm>
            <a:off x="1814054" y="-383358"/>
            <a:ext cx="10935794" cy="6176794"/>
          </a:xfrm>
          <a:prstGeom prst="rect">
            <a:avLst/>
          </a:prstGeom>
        </p:spPr>
      </p:pic>
      <p:pic>
        <p:nvPicPr>
          <p:cNvPr id="44" name="图片 2">
            <a:extLst>
              <a:ext uri="{FF2B5EF4-FFF2-40B4-BE49-F238E27FC236}">
                <a16:creationId xmlns:a16="http://schemas.microsoft.com/office/drawing/2014/main" id="{D35D736E-DAAE-F06B-DABA-23465895E9B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12" t="32558" r="6847" b="27752"/>
          <a:stretch/>
        </p:blipFill>
        <p:spPr>
          <a:xfrm flipH="1">
            <a:off x="4454319" y="4352832"/>
            <a:ext cx="4626945" cy="2732282"/>
          </a:xfrm>
          <a:prstGeom prst="rect">
            <a:avLst/>
          </a:prstGeom>
        </p:spPr>
      </p:pic>
      <p:pic>
        <p:nvPicPr>
          <p:cNvPr id="45" name="Picture 44" descr="A logo with bamboo stems and a cartoon face&#10;&#10;Description automatically generated">
            <a:extLst>
              <a:ext uri="{FF2B5EF4-FFF2-40B4-BE49-F238E27FC236}">
                <a16:creationId xmlns:a16="http://schemas.microsoft.com/office/drawing/2014/main" id="{E3C929BA-A826-292C-52AE-DCAED0A69D2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269" y="5347036"/>
            <a:ext cx="1006872" cy="10381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ACFA7C-218E-B3A4-CFAF-D2F5F6178D6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21631" y="1031269"/>
            <a:ext cx="7321931" cy="28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75" y="-65613"/>
            <a:ext cx="10708880" cy="599832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0963"/>
            <a:ext cx="12192000" cy="707037"/>
          </a:xfrm>
          <a:prstGeom prst="rect">
            <a:avLst/>
          </a:prstGeom>
        </p:spPr>
      </p:pic>
      <p:pic>
        <p:nvPicPr>
          <p:cNvPr id="2" name="图片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5971606"/>
            <a:ext cx="3181350" cy="674237"/>
          </a:xfrm>
          <a:prstGeom prst="rect">
            <a:avLst/>
          </a:prstGeom>
        </p:spPr>
      </p:pic>
      <p:pic>
        <p:nvPicPr>
          <p:cNvPr id="3" name="图片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208" y="5466300"/>
            <a:ext cx="1455737" cy="129154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207" y="5098246"/>
            <a:ext cx="1711325" cy="1519130"/>
          </a:xfrm>
          <a:prstGeom prst="rect">
            <a:avLst/>
          </a:prstGeom>
        </p:spPr>
      </p:pic>
      <p:pic>
        <p:nvPicPr>
          <p:cNvPr id="4" name="图片 2">
            <a:extLst>
              <a:ext uri="{FF2B5EF4-FFF2-40B4-BE49-F238E27FC236}">
                <a16:creationId xmlns:a16="http://schemas.microsoft.com/office/drawing/2014/main" id="{CE1D32E7-92BE-3ECF-9F0F-7FF17CA86C4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12" t="32558" r="6847" b="27752"/>
          <a:stretch/>
        </p:blipFill>
        <p:spPr>
          <a:xfrm>
            <a:off x="59078" y="4215186"/>
            <a:ext cx="4661559" cy="26817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1567" y="1490803"/>
            <a:ext cx="74288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4800" b="1" dirty="0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4800" b="1" dirty="0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800" b="1" dirty="0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4800" b="1" dirty="0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4800" b="1" dirty="0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800" b="1" dirty="0" err="1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800" b="1" dirty="0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800" b="1" dirty="0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4800" b="1" dirty="0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4800" b="1" dirty="0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800" b="1" dirty="0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800" b="1" dirty="0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4800" b="1" dirty="0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video </a:t>
            </a:r>
            <a:r>
              <a:rPr lang="en-US" sz="4800" b="1" dirty="0" err="1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800" b="1" dirty="0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800" b="1" dirty="0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4800" b="1" dirty="0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800" b="1" dirty="0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800" b="1" dirty="0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miêu</a:t>
            </a:r>
            <a:r>
              <a:rPr lang="en-US" sz="4800" b="1" dirty="0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4800" b="1" dirty="0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</a:t>
            </a:r>
            <a:r>
              <a:rPr lang="en-US" sz="4800" b="1" dirty="0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746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75" y="-65613"/>
            <a:ext cx="10708880" cy="599832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0963"/>
            <a:ext cx="12192000" cy="707037"/>
          </a:xfrm>
          <a:prstGeom prst="rect">
            <a:avLst/>
          </a:prstGeom>
        </p:spPr>
      </p:pic>
      <p:pic>
        <p:nvPicPr>
          <p:cNvPr id="2" name="图片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5971606"/>
            <a:ext cx="3181350" cy="674237"/>
          </a:xfrm>
          <a:prstGeom prst="rect">
            <a:avLst/>
          </a:prstGeom>
        </p:spPr>
      </p:pic>
      <p:pic>
        <p:nvPicPr>
          <p:cNvPr id="3" name="图片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208" y="5466300"/>
            <a:ext cx="1455737" cy="129154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207" y="5098246"/>
            <a:ext cx="1711325" cy="1519130"/>
          </a:xfrm>
          <a:prstGeom prst="rect">
            <a:avLst/>
          </a:prstGeom>
        </p:spPr>
      </p:pic>
      <p:pic>
        <p:nvPicPr>
          <p:cNvPr id="4" name="图片 2">
            <a:extLst>
              <a:ext uri="{FF2B5EF4-FFF2-40B4-BE49-F238E27FC236}">
                <a16:creationId xmlns:a16="http://schemas.microsoft.com/office/drawing/2014/main" id="{CE1D32E7-92BE-3ECF-9F0F-7FF17CA86C4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12" t="32558" r="6847" b="27752"/>
          <a:stretch/>
        </p:blipFill>
        <p:spPr>
          <a:xfrm>
            <a:off x="59078" y="4215186"/>
            <a:ext cx="4661559" cy="26817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FD368A-73AC-8FD0-345C-58061A13A6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02206" y="2040759"/>
            <a:ext cx="9332652" cy="266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7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rgbClr val="FFC000"/>
            </a:gs>
            <a:gs pos="7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1"/>
          <a:stretch/>
        </p:blipFill>
        <p:spPr>
          <a:xfrm>
            <a:off x="0" y="297167"/>
            <a:ext cx="12192000" cy="65786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8781">
            <a:off x="10385713" y="254212"/>
            <a:ext cx="1063853" cy="135531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0744A93-2626-B9AB-EB35-19E7D9FD179F}"/>
              </a:ext>
            </a:extLst>
          </p:cNvPr>
          <p:cNvSpPr/>
          <p:nvPr/>
        </p:nvSpPr>
        <p:spPr>
          <a:xfrm>
            <a:off x="527096" y="1300480"/>
            <a:ext cx="1497045" cy="133874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5" name="Picture 4" descr="A green and white logo&#10;&#10;Description automatically generated">
            <a:extLst>
              <a:ext uri="{FF2B5EF4-FFF2-40B4-BE49-F238E27FC236}">
                <a16:creationId xmlns:a16="http://schemas.microsoft.com/office/drawing/2014/main" id="{79ECE37C-17E9-1F38-B626-7293EFDAA79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43" y="1352435"/>
            <a:ext cx="1338745" cy="1338745"/>
          </a:xfrm>
          <a:prstGeom prst="rect">
            <a:avLst/>
          </a:prstGeom>
        </p:spPr>
      </p:pic>
      <p:sp>
        <p:nvSpPr>
          <p:cNvPr id="34" name="Double Wave 33">
            <a:extLst>
              <a:ext uri="{FF2B5EF4-FFF2-40B4-BE49-F238E27FC236}">
                <a16:creationId xmlns:a16="http://schemas.microsoft.com/office/drawing/2014/main" id="{09F44D2E-0B7D-CB26-C311-45355B53C415}"/>
              </a:ext>
            </a:extLst>
          </p:cNvPr>
          <p:cNvSpPr/>
          <p:nvPr/>
        </p:nvSpPr>
        <p:spPr>
          <a:xfrm>
            <a:off x="-789480" y="2495662"/>
            <a:ext cx="14146251" cy="3446225"/>
          </a:xfrm>
          <a:prstGeom prst="doubleWave">
            <a:avLst/>
          </a:prstGeom>
          <a:noFill/>
          <a:ln w="38100">
            <a:noFill/>
          </a:ln>
          <a:effectLst>
            <a:outerShdw blurRad="190500" dist="139700" dir="5400000" algn="t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0" b="1" i="0" u="none" strike="noStrike" kern="1200" cap="none" spc="300" normalizeH="0" baseline="0" noProof="0" dirty="0">
              <a:ln>
                <a:noFill/>
              </a:ln>
              <a:solidFill>
                <a:srgbClr val="0064D2">
                  <a:lumMod val="50000"/>
                </a:srgbClr>
              </a:solidFill>
              <a:effectLst/>
              <a:uLnTx/>
              <a:uFillTx/>
              <a:latin typeface="#9Slide07 IcielHoneyCream" pitchFamily="2" charset="0"/>
              <a:ea typeface="微软雅黑"/>
              <a:cs typeface="+mn-cs"/>
            </a:endParaRPr>
          </a:p>
        </p:txBody>
      </p:sp>
      <p:pic>
        <p:nvPicPr>
          <p:cNvPr id="39" name="图片 4" descr="卡通人物&#10;&#10;低可信度描述已自动生成">
            <a:extLst>
              <a:ext uri="{FF2B5EF4-FFF2-40B4-BE49-F238E27FC236}">
                <a16:creationId xmlns:a16="http://schemas.microsoft.com/office/drawing/2014/main" id="{71088B27-879E-4D5D-CDA1-70B6E4C40FA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7" r="13212"/>
          <a:stretch/>
        </p:blipFill>
        <p:spPr>
          <a:xfrm>
            <a:off x="1771086" y="-410993"/>
            <a:ext cx="10935794" cy="6176794"/>
          </a:xfrm>
          <a:prstGeom prst="rect">
            <a:avLst/>
          </a:prstGeom>
        </p:spPr>
      </p:pic>
      <p:pic>
        <p:nvPicPr>
          <p:cNvPr id="45" name="Picture 44" descr="A logo with bamboo stems and a cartoon face&#10;&#10;Description automatically generated">
            <a:extLst>
              <a:ext uri="{FF2B5EF4-FFF2-40B4-BE49-F238E27FC236}">
                <a16:creationId xmlns:a16="http://schemas.microsoft.com/office/drawing/2014/main" id="{E3C929BA-A826-292C-52AE-DCAED0A69D2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188" y="5632565"/>
            <a:ext cx="1006872" cy="10381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04935C-1E70-1165-00C8-DA5347C6BA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5584" y="297167"/>
            <a:ext cx="8248603" cy="4328535"/>
          </a:xfrm>
          <a:prstGeom prst="rect">
            <a:avLst/>
          </a:prstGeom>
        </p:spPr>
      </p:pic>
      <p:pic>
        <p:nvPicPr>
          <p:cNvPr id="9" name="图片 9">
            <a:extLst>
              <a:ext uri="{FF2B5EF4-FFF2-40B4-BE49-F238E27FC236}">
                <a16:creationId xmlns:a16="http://schemas.microsoft.com/office/drawing/2014/main" id="{C462DE37-3961-A5DE-30E3-02CBE49C5A9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5" r="16928"/>
          <a:stretch/>
        </p:blipFill>
        <p:spPr>
          <a:xfrm>
            <a:off x="1768070" y="2342183"/>
            <a:ext cx="3545990" cy="4670947"/>
          </a:xfrm>
          <a:prstGeom prst="ellipse">
            <a:avLst/>
          </a:prstGeom>
        </p:spPr>
      </p:pic>
      <p:pic>
        <p:nvPicPr>
          <p:cNvPr id="4" name="图片 2">
            <a:extLst>
              <a:ext uri="{FF2B5EF4-FFF2-40B4-BE49-F238E27FC236}">
                <a16:creationId xmlns:a16="http://schemas.microsoft.com/office/drawing/2014/main" id="{BD05E129-5A18-2B7E-B42B-84F46B79CF3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12" t="32558" r="6847" b="27752"/>
          <a:stretch/>
        </p:blipFill>
        <p:spPr>
          <a:xfrm flipH="1">
            <a:off x="8285211" y="4623966"/>
            <a:ext cx="4011085" cy="236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91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rgbClr val="FFC000"/>
            </a:gs>
            <a:gs pos="7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1"/>
          <a:stretch/>
        </p:blipFill>
        <p:spPr>
          <a:xfrm>
            <a:off x="0" y="279400"/>
            <a:ext cx="12192000" cy="65786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8781">
            <a:off x="10385713" y="254212"/>
            <a:ext cx="1063853" cy="135531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0744A93-2626-B9AB-EB35-19E7D9FD179F}"/>
              </a:ext>
            </a:extLst>
          </p:cNvPr>
          <p:cNvSpPr/>
          <p:nvPr/>
        </p:nvSpPr>
        <p:spPr>
          <a:xfrm>
            <a:off x="527096" y="1300480"/>
            <a:ext cx="1497045" cy="133874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5" name="Picture 4" descr="A green and white logo&#10;&#10;Description automatically generated">
            <a:extLst>
              <a:ext uri="{FF2B5EF4-FFF2-40B4-BE49-F238E27FC236}">
                <a16:creationId xmlns:a16="http://schemas.microsoft.com/office/drawing/2014/main" id="{79ECE37C-17E9-1F38-B626-7293EFDAA79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43" y="1352435"/>
            <a:ext cx="1338745" cy="1338745"/>
          </a:xfrm>
          <a:prstGeom prst="rect">
            <a:avLst/>
          </a:prstGeom>
        </p:spPr>
      </p:pic>
      <p:sp>
        <p:nvSpPr>
          <p:cNvPr id="34" name="Double Wave 33">
            <a:extLst>
              <a:ext uri="{FF2B5EF4-FFF2-40B4-BE49-F238E27FC236}">
                <a16:creationId xmlns:a16="http://schemas.microsoft.com/office/drawing/2014/main" id="{09F44D2E-0B7D-CB26-C311-45355B53C415}"/>
              </a:ext>
            </a:extLst>
          </p:cNvPr>
          <p:cNvSpPr/>
          <p:nvPr/>
        </p:nvSpPr>
        <p:spPr>
          <a:xfrm>
            <a:off x="-789480" y="2495662"/>
            <a:ext cx="14146251" cy="3446225"/>
          </a:xfrm>
          <a:prstGeom prst="doubleWave">
            <a:avLst/>
          </a:prstGeom>
          <a:noFill/>
          <a:ln w="38100">
            <a:noFill/>
          </a:ln>
          <a:effectLst>
            <a:outerShdw blurRad="190500" dist="139700" dir="5400000" algn="t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0" b="1" i="0" u="none" strike="noStrike" kern="1200" cap="none" spc="300" normalizeH="0" baseline="0" noProof="0" dirty="0">
              <a:ln>
                <a:noFill/>
              </a:ln>
              <a:solidFill>
                <a:srgbClr val="0064D2">
                  <a:lumMod val="50000"/>
                </a:srgbClr>
              </a:solidFill>
              <a:effectLst/>
              <a:uLnTx/>
              <a:uFillTx/>
              <a:latin typeface="#9Slide07 IcielHoneyCream" pitchFamily="2" charset="0"/>
              <a:ea typeface="微软雅黑"/>
              <a:cs typeface="+mn-cs"/>
            </a:endParaRPr>
          </a:p>
        </p:txBody>
      </p:sp>
      <p:pic>
        <p:nvPicPr>
          <p:cNvPr id="39" name="图片 4" descr="卡通人物&#10;&#10;低可信度描述已自动生成">
            <a:extLst>
              <a:ext uri="{FF2B5EF4-FFF2-40B4-BE49-F238E27FC236}">
                <a16:creationId xmlns:a16="http://schemas.microsoft.com/office/drawing/2014/main" id="{71088B27-879E-4D5D-CDA1-70B6E4C40FA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7" r="13212"/>
          <a:stretch/>
        </p:blipFill>
        <p:spPr>
          <a:xfrm>
            <a:off x="1771086" y="-410993"/>
            <a:ext cx="10935794" cy="6176794"/>
          </a:xfrm>
          <a:prstGeom prst="rect">
            <a:avLst/>
          </a:prstGeom>
        </p:spPr>
      </p:pic>
      <p:pic>
        <p:nvPicPr>
          <p:cNvPr id="44" name="图片 2">
            <a:extLst>
              <a:ext uri="{FF2B5EF4-FFF2-40B4-BE49-F238E27FC236}">
                <a16:creationId xmlns:a16="http://schemas.microsoft.com/office/drawing/2014/main" id="{D35D736E-DAAE-F06B-DABA-23465895E9B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12" t="32558" r="6847" b="27752"/>
          <a:stretch/>
        </p:blipFill>
        <p:spPr>
          <a:xfrm>
            <a:off x="3364322" y="4250734"/>
            <a:ext cx="4661559" cy="2681706"/>
          </a:xfrm>
          <a:prstGeom prst="rect">
            <a:avLst/>
          </a:prstGeom>
        </p:spPr>
      </p:pic>
      <p:pic>
        <p:nvPicPr>
          <p:cNvPr id="45" name="Picture 44" descr="A logo with bamboo stems and a cartoon face&#10;&#10;Description automatically generated">
            <a:extLst>
              <a:ext uri="{FF2B5EF4-FFF2-40B4-BE49-F238E27FC236}">
                <a16:creationId xmlns:a16="http://schemas.microsoft.com/office/drawing/2014/main" id="{E3C929BA-A826-292C-52AE-DCAED0A69D2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396" y="5727878"/>
            <a:ext cx="1006872" cy="10381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1F3EC3-1658-05E2-D557-664CD6AE412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14358" y="1078653"/>
            <a:ext cx="8189228" cy="305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85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739" y="2079818"/>
            <a:ext cx="640080" cy="5334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472" y="2978393"/>
            <a:ext cx="457200" cy="381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321" y="2787893"/>
            <a:ext cx="457200" cy="381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566" y="1894114"/>
            <a:ext cx="9790803" cy="522514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16" y="4361499"/>
            <a:ext cx="2361988" cy="217420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268" y="5221470"/>
            <a:ext cx="1941732" cy="16418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71E160-E7B0-EE7D-E4A5-1EB6488510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64917" y="2662734"/>
            <a:ext cx="7285351" cy="31640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D350D9-0EDC-DE02-FDEA-9307C6823E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27792" y="150564"/>
            <a:ext cx="6940940" cy="229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54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rgbClr val="FFC000"/>
            </a:gs>
            <a:gs pos="7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1"/>
          <a:stretch/>
        </p:blipFill>
        <p:spPr>
          <a:xfrm>
            <a:off x="0" y="329548"/>
            <a:ext cx="12192000" cy="65786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8781">
            <a:off x="10385713" y="254212"/>
            <a:ext cx="1063853" cy="135531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0744A93-2626-B9AB-EB35-19E7D9FD179F}"/>
              </a:ext>
            </a:extLst>
          </p:cNvPr>
          <p:cNvSpPr/>
          <p:nvPr/>
        </p:nvSpPr>
        <p:spPr>
          <a:xfrm>
            <a:off x="527096" y="1300480"/>
            <a:ext cx="1497045" cy="133874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5" name="Picture 4" descr="A green and white logo&#10;&#10;Description automatically generated">
            <a:extLst>
              <a:ext uri="{FF2B5EF4-FFF2-40B4-BE49-F238E27FC236}">
                <a16:creationId xmlns:a16="http://schemas.microsoft.com/office/drawing/2014/main" id="{79ECE37C-17E9-1F38-B626-7293EFDAA79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43" y="1352435"/>
            <a:ext cx="1338745" cy="1338745"/>
          </a:xfrm>
          <a:prstGeom prst="rect">
            <a:avLst/>
          </a:prstGeom>
        </p:spPr>
      </p:pic>
      <p:sp>
        <p:nvSpPr>
          <p:cNvPr id="34" name="Double Wave 33">
            <a:extLst>
              <a:ext uri="{FF2B5EF4-FFF2-40B4-BE49-F238E27FC236}">
                <a16:creationId xmlns:a16="http://schemas.microsoft.com/office/drawing/2014/main" id="{09F44D2E-0B7D-CB26-C311-45355B53C415}"/>
              </a:ext>
            </a:extLst>
          </p:cNvPr>
          <p:cNvSpPr/>
          <p:nvPr/>
        </p:nvSpPr>
        <p:spPr>
          <a:xfrm>
            <a:off x="-789480" y="2495662"/>
            <a:ext cx="14146251" cy="3446225"/>
          </a:xfrm>
          <a:prstGeom prst="doubleWave">
            <a:avLst/>
          </a:prstGeom>
          <a:noFill/>
          <a:ln w="38100">
            <a:noFill/>
          </a:ln>
          <a:effectLst>
            <a:outerShdw blurRad="190500" dist="139700" dir="5400000" algn="t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0" b="1" i="0" u="none" strike="noStrike" kern="1200" cap="none" spc="300" normalizeH="0" baseline="0" noProof="0" dirty="0">
              <a:ln>
                <a:noFill/>
              </a:ln>
              <a:solidFill>
                <a:srgbClr val="0064D2">
                  <a:lumMod val="50000"/>
                </a:srgbClr>
              </a:solidFill>
              <a:effectLst/>
              <a:uLnTx/>
              <a:uFillTx/>
              <a:latin typeface="#9Slide07 IcielHoneyCream" pitchFamily="2" charset="0"/>
              <a:ea typeface="微软雅黑"/>
              <a:cs typeface="+mn-cs"/>
            </a:endParaRPr>
          </a:p>
        </p:txBody>
      </p:sp>
      <p:pic>
        <p:nvPicPr>
          <p:cNvPr id="39" name="图片 4" descr="卡通人物&#10;&#10;低可信度描述已自动生成">
            <a:extLst>
              <a:ext uri="{FF2B5EF4-FFF2-40B4-BE49-F238E27FC236}">
                <a16:creationId xmlns:a16="http://schemas.microsoft.com/office/drawing/2014/main" id="{71088B27-879E-4D5D-CDA1-70B6E4C40FA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7" r="13212"/>
          <a:stretch/>
        </p:blipFill>
        <p:spPr>
          <a:xfrm>
            <a:off x="1771086" y="-410993"/>
            <a:ext cx="10935794" cy="6176794"/>
          </a:xfrm>
          <a:prstGeom prst="rect">
            <a:avLst/>
          </a:prstGeom>
        </p:spPr>
      </p:pic>
      <p:pic>
        <p:nvPicPr>
          <p:cNvPr id="6146" name="Picture 2" descr="Cute girl cartoon character painting 8137705 Vector Art at Vecteezy">
            <a:extLst>
              <a:ext uri="{FF2B5EF4-FFF2-40B4-BE49-F238E27FC236}">
                <a16:creationId xmlns:a16="http://schemas.microsoft.com/office/drawing/2014/main" id="{1F67843B-C61A-2DEA-9ED3-9045790E5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19" b="97656" l="1498" r="97264">
                        <a14:foregroundMark x1="42280" y1="4219" x2="71010" y2="14792"/>
                        <a14:foregroundMark x1="91661" y1="28906" x2="91661" y2="28906"/>
                        <a14:foregroundMark x1="97264" y1="32865" x2="97264" y2="32865"/>
                        <a14:foregroundMark x1="35765" y1="16771" x2="39805" y2="27396"/>
                        <a14:foregroundMark x1="50619" y1="17552" x2="51205" y2="29635"/>
                        <a14:foregroundMark x1="43192" y1="91354" x2="41694" y2="97760"/>
                        <a14:foregroundMark x1="74984" y1="83438" x2="85212" y2="85677"/>
                        <a14:foregroundMark x1="85212" y1="85677" x2="85212" y2="85677"/>
                        <a14:foregroundMark x1="3648" y1="29115" x2="15440" y2="30365"/>
                        <a14:foregroundMark x1="1498" y1="30365" x2="1498" y2="30365"/>
                        <a14:foregroundMark x1="39479" y1="96563" x2="41368" y2="96302"/>
                        <a14:foregroundMark x1="41954" y1="91875" x2="41694" y2="96042"/>
                        <a14:foregroundMark x1="75961" y1="84948" x2="82150" y2="84948"/>
                        <a14:foregroundMark x1="76873" y1="81719" x2="83062" y2="83698"/>
                        <a14:foregroundMark x1="79674" y1="85417" x2="83648" y2="88906"/>
                        <a14:foregroundMark x1="41954" y1="90365" x2="39479" y2="97031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893975" y="1596936"/>
            <a:ext cx="3104495" cy="350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图片 2">
            <a:extLst>
              <a:ext uri="{FF2B5EF4-FFF2-40B4-BE49-F238E27FC236}">
                <a16:creationId xmlns:a16="http://schemas.microsoft.com/office/drawing/2014/main" id="{D35D736E-DAAE-F06B-DABA-23465895E9B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12" t="32558" r="6847" b="27752"/>
          <a:stretch/>
        </p:blipFill>
        <p:spPr>
          <a:xfrm flipH="1">
            <a:off x="4514477" y="4493992"/>
            <a:ext cx="4504098" cy="2591122"/>
          </a:xfrm>
          <a:prstGeom prst="rect">
            <a:avLst/>
          </a:prstGeom>
        </p:spPr>
      </p:pic>
      <p:pic>
        <p:nvPicPr>
          <p:cNvPr id="45" name="Picture 44" descr="A logo with bamboo stems and a cartoon face&#10;&#10;Description automatically generated">
            <a:extLst>
              <a:ext uri="{FF2B5EF4-FFF2-40B4-BE49-F238E27FC236}">
                <a16:creationId xmlns:a16="http://schemas.microsoft.com/office/drawing/2014/main" id="{E3C929BA-A826-292C-52AE-DCAED0A69D2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396" y="5727878"/>
            <a:ext cx="1006872" cy="10381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02EF2D-40C6-4750-08A1-6B589279E86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20602" y="1125168"/>
            <a:ext cx="7789806" cy="293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4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hượng Vĩ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089E7EFD-5BC3-AB38-9336-C0C5DA32B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8333" r="90833">
                        <a14:foregroundMark x1="8611" y1="31667" x2="9444" y2="33056"/>
                        <a14:foregroundMark x1="90833" y1="45000" x2="90833" y2="4500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608" y="1973705"/>
            <a:ext cx="4876725" cy="520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A45C49-1E13-D94A-A0E0-161E863972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3684" y="1462330"/>
            <a:ext cx="622046" cy="10227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0E1823-EA85-404C-46C2-8B1D35ABF5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1944" y="1553219"/>
            <a:ext cx="586261" cy="97586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E0F2832-4D31-8BA6-45E4-F7AC347107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8290" y="2287094"/>
            <a:ext cx="7157324" cy="127417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675C782-7F4A-ADF6-8CAC-9E69B16E2E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3065" y="5164939"/>
            <a:ext cx="7163421" cy="132294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C4CB780-CBC0-A67E-F050-3FF0641FD7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62732" y="3712188"/>
            <a:ext cx="6564086" cy="1301831"/>
          </a:xfrm>
          <a:prstGeom prst="rect">
            <a:avLst/>
          </a:prstGeom>
        </p:spPr>
      </p:pic>
      <p:pic>
        <p:nvPicPr>
          <p:cNvPr id="31" name="图片 2">
            <a:extLst>
              <a:ext uri="{FF2B5EF4-FFF2-40B4-BE49-F238E27FC236}">
                <a16:creationId xmlns:a16="http://schemas.microsoft.com/office/drawing/2014/main" id="{E3F84E47-906D-4BFB-8D7F-A2975E02D00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12" t="32558" r="6847" b="27752"/>
          <a:stretch/>
        </p:blipFill>
        <p:spPr>
          <a:xfrm flipH="1">
            <a:off x="9594306" y="5206967"/>
            <a:ext cx="2160814" cy="1431839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7623981-2D98-D7A2-6679-8B4B57087974}"/>
              </a:ext>
            </a:extLst>
          </p:cNvPr>
          <p:cNvCxnSpPr/>
          <p:nvPr/>
        </p:nvCxnSpPr>
        <p:spPr>
          <a:xfrm>
            <a:off x="3052283" y="2924181"/>
            <a:ext cx="812146" cy="28234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33C211F-136F-1AB1-B055-DFC2B791B9C2}"/>
              </a:ext>
            </a:extLst>
          </p:cNvPr>
          <p:cNvCxnSpPr>
            <a:cxnSpLocks/>
          </p:cNvCxnSpPr>
          <p:nvPr/>
        </p:nvCxnSpPr>
        <p:spPr>
          <a:xfrm flipV="1">
            <a:off x="3084940" y="2743200"/>
            <a:ext cx="1234994" cy="14773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FE1787F-3ACB-4A76-C54C-D97A3031309F}"/>
              </a:ext>
            </a:extLst>
          </p:cNvPr>
          <p:cNvCxnSpPr>
            <a:cxnSpLocks/>
          </p:cNvCxnSpPr>
          <p:nvPr/>
        </p:nvCxnSpPr>
        <p:spPr>
          <a:xfrm flipV="1">
            <a:off x="3040950" y="4335919"/>
            <a:ext cx="1008536" cy="14837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BFA6F176-445D-AC4F-B287-519EE621D40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17267" y="374556"/>
            <a:ext cx="8224217" cy="1682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9271" y="5117018"/>
            <a:ext cx="2554445" cy="11400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3934" y="3780731"/>
            <a:ext cx="2548349" cy="11400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0530" y="2421060"/>
            <a:ext cx="2554445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2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7">
            <a:extLst>
              <a:ext uri="{FF2B5EF4-FFF2-40B4-BE49-F238E27FC236}">
                <a16:creationId xmlns:a16="http://schemas.microsoft.com/office/drawing/2014/main" id="{E4E1F0BF-7771-3226-6058-B2D265E3F9D9}"/>
              </a:ext>
            </a:extLst>
          </p:cNvPr>
          <p:cNvSpPr/>
          <p:nvPr/>
        </p:nvSpPr>
        <p:spPr>
          <a:xfrm>
            <a:off x="267970" y="370114"/>
            <a:ext cx="11656060" cy="61177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585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 Bold" panose="020B080000000000000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8A961B-9B6A-0D44-69DB-F986DCF1A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293" y="370114"/>
            <a:ext cx="9504796" cy="14426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FF9DE7-1F9B-EF78-1EBC-A8B5A0918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96" y="1428088"/>
            <a:ext cx="9077731" cy="5212532"/>
          </a:xfrm>
          <a:prstGeom prst="rect">
            <a:avLst/>
          </a:prstGeom>
        </p:spPr>
      </p:pic>
      <p:pic>
        <p:nvPicPr>
          <p:cNvPr id="11" name="图片 2">
            <a:extLst>
              <a:ext uri="{FF2B5EF4-FFF2-40B4-BE49-F238E27FC236}">
                <a16:creationId xmlns:a16="http://schemas.microsoft.com/office/drawing/2014/main" id="{7427DC23-3C9C-E243-A0B3-1AC2E4C836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12" t="32558" r="6847" b="27752"/>
          <a:stretch/>
        </p:blipFill>
        <p:spPr>
          <a:xfrm flipH="1">
            <a:off x="8618375" y="4591251"/>
            <a:ext cx="3611427" cy="239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73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E5B1B4-2826-34DD-81C4-49CCF59725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2" r="5161"/>
          <a:stretch/>
        </p:blipFill>
        <p:spPr>
          <a:xfrm>
            <a:off x="6121944" y="2701950"/>
            <a:ext cx="5457082" cy="3785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98B371-127F-9B20-0D31-261684EFC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974" y="451394"/>
            <a:ext cx="7834039" cy="2462997"/>
          </a:xfrm>
          <a:prstGeom prst="rect">
            <a:avLst/>
          </a:prstGeom>
        </p:spPr>
      </p:pic>
      <p:pic>
        <p:nvPicPr>
          <p:cNvPr id="9" name="Picture 8" descr="A group of kids sitting at desks&#10;&#10;Description automatically generated">
            <a:extLst>
              <a:ext uri="{FF2B5EF4-FFF2-40B4-BE49-F238E27FC236}">
                <a16:creationId xmlns:a16="http://schemas.microsoft.com/office/drawing/2014/main" id="{8A73A093-961F-71E0-7008-50FC80F3EA0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09" y="3339660"/>
            <a:ext cx="4737232" cy="305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3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3A0269-5026-13D3-7FAA-34AF00101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01" y="454982"/>
            <a:ext cx="9113199" cy="2865161"/>
          </a:xfrm>
          <a:prstGeom prst="rect">
            <a:avLst/>
          </a:prstGeom>
        </p:spPr>
      </p:pic>
      <p:pic>
        <p:nvPicPr>
          <p:cNvPr id="7" name="Picture 6" descr="A cartoon of a child raising his hand and holding a pencil and a book&#10;&#10;Description automatically generated">
            <a:extLst>
              <a:ext uri="{FF2B5EF4-FFF2-40B4-BE49-F238E27FC236}">
                <a16:creationId xmlns:a16="http://schemas.microsoft.com/office/drawing/2014/main" id="{E514D2B7-3536-CCDF-F672-C47B497E9B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939" y="2944371"/>
            <a:ext cx="3503642" cy="35723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2B3890-EB07-F2E0-963D-64BA718712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044833"/>
            <a:ext cx="2441242" cy="10369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F31006-22A2-0F38-AB97-DBB194A281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3759" y="2329382"/>
            <a:ext cx="4510530" cy="9450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82E568-3C7C-7B15-3C83-482931C261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2742" y="1712836"/>
            <a:ext cx="10430521" cy="95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10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3E0DBC-0969-1429-66ED-849533F8B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2182" y="434929"/>
            <a:ext cx="8966703" cy="1606865"/>
          </a:xfrm>
          <a:prstGeom prst="rect">
            <a:avLst/>
          </a:prstGeom>
        </p:spPr>
      </p:pic>
      <p:sp>
        <p:nvSpPr>
          <p:cNvPr id="5" name="矩形 16">
            <a:extLst>
              <a:ext uri="{FF2B5EF4-FFF2-40B4-BE49-F238E27FC236}">
                <a16:creationId xmlns:a16="http://schemas.microsoft.com/office/drawing/2014/main" id="{A8CC4E86-5806-4D89-DE3C-C3FB63C001D7}"/>
              </a:ext>
            </a:extLst>
          </p:cNvPr>
          <p:cNvSpPr/>
          <p:nvPr/>
        </p:nvSpPr>
        <p:spPr>
          <a:xfrm>
            <a:off x="339115" y="1941878"/>
            <a:ext cx="2400789" cy="1123712"/>
          </a:xfrm>
          <a:prstGeom prst="roundRect">
            <a:avLst/>
          </a:prstGeom>
          <a:ln w="28575">
            <a:solidFill>
              <a:srgbClr val="FF9409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altLang="zh-CN" sz="60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chăn</a:t>
            </a:r>
            <a:endParaRPr lang="zh-CN" altLang="en-US" sz="6000" b="1" dirty="0">
              <a:solidFill>
                <a:srgbClr val="008000"/>
              </a:solidFill>
              <a:latin typeface="Cambria" panose="02040503050406030204" pitchFamily="18" charset="0"/>
            </a:endParaRPr>
          </a:p>
        </p:txBody>
      </p:sp>
      <p:sp>
        <p:nvSpPr>
          <p:cNvPr id="6" name="矩形 16">
            <a:extLst>
              <a:ext uri="{FF2B5EF4-FFF2-40B4-BE49-F238E27FC236}">
                <a16:creationId xmlns:a16="http://schemas.microsoft.com/office/drawing/2014/main" id="{72C1E2C7-6515-97E8-5D92-017F7D3308FE}"/>
              </a:ext>
            </a:extLst>
          </p:cNvPr>
          <p:cNvSpPr/>
          <p:nvPr/>
        </p:nvSpPr>
        <p:spPr>
          <a:xfrm>
            <a:off x="2946326" y="1929999"/>
            <a:ext cx="1991109" cy="1123712"/>
          </a:xfrm>
          <a:prstGeom prst="roundRect">
            <a:avLst/>
          </a:prstGeom>
          <a:ln w="28575">
            <a:solidFill>
              <a:srgbClr val="FF9409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altLang="zh-CN" sz="60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</a:t>
            </a:r>
            <a:endParaRPr lang="zh-CN" altLang="en-US" sz="6000" b="1" dirty="0">
              <a:solidFill>
                <a:srgbClr val="00800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矩形 16">
            <a:extLst>
              <a:ext uri="{FF2B5EF4-FFF2-40B4-BE49-F238E27FC236}">
                <a16:creationId xmlns:a16="http://schemas.microsoft.com/office/drawing/2014/main" id="{C72D710D-BBAF-6919-1881-C7099DB19C6F}"/>
              </a:ext>
            </a:extLst>
          </p:cNvPr>
          <p:cNvSpPr/>
          <p:nvPr/>
        </p:nvSpPr>
        <p:spPr>
          <a:xfrm>
            <a:off x="5143857" y="1954009"/>
            <a:ext cx="1838709" cy="1123712"/>
          </a:xfrm>
          <a:prstGeom prst="roundRect">
            <a:avLst/>
          </a:prstGeom>
          <a:ln w="28575">
            <a:solidFill>
              <a:srgbClr val="FF9409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altLang="zh-CN" sz="60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endParaRPr lang="zh-CN" altLang="en-US" sz="6000" b="1" dirty="0">
              <a:solidFill>
                <a:srgbClr val="00800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矩形 16">
            <a:extLst>
              <a:ext uri="{FF2B5EF4-FFF2-40B4-BE49-F238E27FC236}">
                <a16:creationId xmlns:a16="http://schemas.microsoft.com/office/drawing/2014/main" id="{CB83AFFC-7225-B710-EF96-4AC9473C6F4C}"/>
              </a:ext>
            </a:extLst>
          </p:cNvPr>
          <p:cNvSpPr/>
          <p:nvPr/>
        </p:nvSpPr>
        <p:spPr>
          <a:xfrm>
            <a:off x="7188988" y="1958202"/>
            <a:ext cx="1966163" cy="1123712"/>
          </a:xfrm>
          <a:prstGeom prst="roundRect">
            <a:avLst/>
          </a:prstGeom>
          <a:ln w="28575">
            <a:solidFill>
              <a:srgbClr val="FF9409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altLang="zh-CN" sz="60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endParaRPr lang="zh-CN" altLang="en-US" sz="6000" b="1" dirty="0">
              <a:solidFill>
                <a:srgbClr val="008000"/>
              </a:solidFill>
              <a:latin typeface="Cambria" panose="02040503050406030204" pitchFamily="18" charset="0"/>
            </a:endParaRPr>
          </a:p>
        </p:txBody>
      </p:sp>
      <p:pic>
        <p:nvPicPr>
          <p:cNvPr id="10" name="Picture 9" descr="A couple of kids sitting at desks&#10;&#10;Description automatically generated">
            <a:extLst>
              <a:ext uri="{FF2B5EF4-FFF2-40B4-BE49-F238E27FC236}">
                <a16:creationId xmlns:a16="http://schemas.microsoft.com/office/drawing/2014/main" id="{800280AD-0596-2CC6-C69B-6DA80AE795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" y="3359547"/>
            <a:ext cx="5608096" cy="3463824"/>
          </a:xfrm>
          <a:prstGeom prst="rect">
            <a:avLst/>
          </a:prstGeom>
        </p:spPr>
      </p:pic>
      <p:sp>
        <p:nvSpPr>
          <p:cNvPr id="2" name="矩形 16">
            <a:extLst>
              <a:ext uri="{FF2B5EF4-FFF2-40B4-BE49-F238E27FC236}">
                <a16:creationId xmlns:a16="http://schemas.microsoft.com/office/drawing/2014/main" id="{5FDDF943-FFF9-38FF-64C9-6A7B492B8D7D}"/>
              </a:ext>
            </a:extLst>
          </p:cNvPr>
          <p:cNvSpPr/>
          <p:nvPr/>
        </p:nvSpPr>
        <p:spPr>
          <a:xfrm>
            <a:off x="5143857" y="3222333"/>
            <a:ext cx="3821325" cy="1123712"/>
          </a:xfrm>
          <a:prstGeom prst="roundRect">
            <a:avLst/>
          </a:prstGeom>
          <a:ln w="28575">
            <a:solidFill>
              <a:srgbClr val="FF9409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altLang="zh-CN" sz="60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rong chơi</a:t>
            </a:r>
            <a:endParaRPr lang="zh-CN" altLang="en-US" sz="6000" b="1" dirty="0">
              <a:solidFill>
                <a:srgbClr val="008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矩形 16">
            <a:extLst>
              <a:ext uri="{FF2B5EF4-FFF2-40B4-BE49-F238E27FC236}">
                <a16:creationId xmlns:a16="http://schemas.microsoft.com/office/drawing/2014/main" id="{88ED3CB8-7FB6-E0E5-3F6D-98D4C30ACD8F}"/>
              </a:ext>
            </a:extLst>
          </p:cNvPr>
          <p:cNvSpPr/>
          <p:nvPr/>
        </p:nvSpPr>
        <p:spPr>
          <a:xfrm>
            <a:off x="9361573" y="1929999"/>
            <a:ext cx="2409956" cy="1123712"/>
          </a:xfrm>
          <a:prstGeom prst="roundRect">
            <a:avLst/>
          </a:prstGeom>
          <a:ln w="28575">
            <a:solidFill>
              <a:srgbClr val="FF9409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altLang="zh-CN" sz="60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chiếu</a:t>
            </a:r>
            <a:endParaRPr lang="zh-CN" altLang="en-US" sz="6000" b="1" dirty="0">
              <a:solidFill>
                <a:srgbClr val="00800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矩形 16">
            <a:extLst>
              <a:ext uri="{FF2B5EF4-FFF2-40B4-BE49-F238E27FC236}">
                <a16:creationId xmlns:a16="http://schemas.microsoft.com/office/drawing/2014/main" id="{0871CB65-44BA-1C61-08D9-92651434183A}"/>
              </a:ext>
            </a:extLst>
          </p:cNvPr>
          <p:cNvSpPr/>
          <p:nvPr/>
        </p:nvSpPr>
        <p:spPr>
          <a:xfrm>
            <a:off x="9056203" y="3222333"/>
            <a:ext cx="2715326" cy="1123712"/>
          </a:xfrm>
          <a:prstGeom prst="roundRect">
            <a:avLst/>
          </a:prstGeom>
          <a:ln w="28575">
            <a:solidFill>
              <a:srgbClr val="FF9409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altLang="zh-CN" sz="6000" b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vút</a:t>
            </a:r>
            <a:endParaRPr lang="zh-CN" altLang="en-US" sz="6000" b="1" dirty="0">
              <a:solidFill>
                <a:srgbClr val="008000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矩形 16">
            <a:extLst>
              <a:ext uri="{FF2B5EF4-FFF2-40B4-BE49-F238E27FC236}">
                <a16:creationId xmlns:a16="http://schemas.microsoft.com/office/drawing/2014/main" id="{3186A149-B05B-915A-6E0C-4E12BF1EE23C}"/>
              </a:ext>
            </a:extLst>
          </p:cNvPr>
          <p:cNvSpPr/>
          <p:nvPr/>
        </p:nvSpPr>
        <p:spPr>
          <a:xfrm>
            <a:off x="6063211" y="4596801"/>
            <a:ext cx="4750420" cy="1123712"/>
          </a:xfrm>
          <a:prstGeom prst="roundRect">
            <a:avLst/>
          </a:prstGeom>
          <a:ln w="28575">
            <a:solidFill>
              <a:srgbClr val="FF9409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altLang="zh-CN" sz="60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đùa nghịch</a:t>
            </a:r>
            <a:endParaRPr lang="zh-CN" altLang="en-US" sz="6000" b="1" dirty="0">
              <a:solidFill>
                <a:srgbClr val="008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61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" grpId="0" animBg="1"/>
      <p:bldP spid="3" grpId="0" animBg="1"/>
      <p:bldP spid="9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SCORM_RATE_SLIDES" val="0"/>
  <p:tag name="ISPRING_SCORM_RATE_QUIZZES" val="0"/>
  <p:tag name="ISPRING_SCORM_PASSING_SCORE" val="0.000000"/>
  <p:tag name="ISPRING_ULTRA_SCORM_COURSE_ID" val="3DF5C2CA-D503-42AB-9A06-FB55AAD8795D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E:\1.25修改\49710"/>
  <p:tag name="ISPRING_FIRST_PUBLISH" val="1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500" dirty="0">
            <a:latin typeface="+mj-ea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1077</TotalTime>
  <Words>95</Words>
  <Application>Microsoft Office PowerPoint</Application>
  <PresentationFormat>Widescreen</PresentationFormat>
  <Paragraphs>31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等线</vt:lpstr>
      <vt:lpstr>#9Slide03 AllRoundGothic</vt:lpstr>
      <vt:lpstr>#9Slide07 IcielHoneyCream</vt:lpstr>
      <vt:lpstr>Arial</vt:lpstr>
      <vt:lpstr>Cambria</vt:lpstr>
      <vt:lpstr>SVN-Newton</vt:lpstr>
      <vt:lpstr>Times New Roman</vt:lpstr>
      <vt:lpstr>思源黑体 CN Bold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MĂNGNON</dc:creator>
  <cp:keywords>MĂNG;MĂNG NON TEAM</cp:keywords>
  <cp:lastModifiedBy>SingPC</cp:lastModifiedBy>
  <cp:revision>160</cp:revision>
  <dcterms:created xsi:type="dcterms:W3CDTF">2017-08-18T03:02:00Z</dcterms:created>
  <dcterms:modified xsi:type="dcterms:W3CDTF">2025-09-10T11:02:25Z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