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1"/>
  </p:notesMasterIdLst>
  <p:sldIdLst>
    <p:sldId id="257" r:id="rId3"/>
    <p:sldId id="258" r:id="rId4"/>
    <p:sldId id="282" r:id="rId5"/>
    <p:sldId id="283" r:id="rId6"/>
    <p:sldId id="288" r:id="rId7"/>
    <p:sldId id="284" r:id="rId8"/>
    <p:sldId id="260" r:id="rId9"/>
    <p:sldId id="289" r:id="rId10"/>
    <p:sldId id="286" r:id="rId11"/>
    <p:sldId id="287" r:id="rId12"/>
    <p:sldId id="259" r:id="rId13"/>
    <p:sldId id="268" r:id="rId14"/>
    <p:sldId id="263" r:id="rId15"/>
    <p:sldId id="269" r:id="rId16"/>
    <p:sldId id="262" r:id="rId17"/>
    <p:sldId id="270" r:id="rId18"/>
    <p:sldId id="271" r:id="rId19"/>
    <p:sldId id="272" r:id="rId20"/>
    <p:sldId id="273" r:id="rId21"/>
    <p:sldId id="274" r:id="rId22"/>
    <p:sldId id="265" r:id="rId23"/>
    <p:sldId id="266" r:id="rId24"/>
    <p:sldId id="275" r:id="rId25"/>
    <p:sldId id="276" r:id="rId26"/>
    <p:sldId id="279" r:id="rId27"/>
    <p:sldId id="280" r:id="rId28"/>
    <p:sldId id="261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46" d="100"/>
          <a:sy n="46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015A-1C75-4A07-9FE2-7C233B3D8B30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E008F-C421-4E49-89B2-BB96D3217EE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155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E008F-C421-4E49-89B2-BB96D3217EE1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3356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4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66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9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33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54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95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C5EA-D65D-C82F-8869-FF850F68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24F12-A397-4516-4F5A-F8E6CBD1D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6E95A-0D8D-DB18-B198-DF619838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0257-6CEB-AC24-2841-4D6945BA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E3736-A3A7-D6CC-E2D0-7C15649F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6385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3E4E4-6836-AA1D-136B-51AEDE086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06A7A-2CC1-FC7F-ADEE-3EFE2B120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92EDD-A405-802B-F110-1EE7BB1F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CD28-13C1-1A2B-4303-D14C65BB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88155-367A-36CD-4FBD-1E0E2225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2122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8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23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0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06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9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942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25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29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AB0B-FC49-9C13-F5E2-738F4F3A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A65EB-F598-F9AA-1F86-4D1EF501C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4A35B-C0AE-1913-7250-F3A0E704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CC95-F71D-8DC5-7231-142200F7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0B85-7150-C1F8-642F-1E46A936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9162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8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2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86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4359-AF23-7CB8-0165-3AA7E787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E8A54-3262-8A62-377C-751EB926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115EE-29E2-5024-9AFA-D2B23944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2D17-47E8-3CEF-B2A7-418DD40E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EE93B-4114-D6EB-A7E4-D8A7C238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43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3F74-D11D-1FE4-A92B-CEB06407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D063-F709-E816-2926-16BA9B9F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D0E84-DA88-F48A-7347-9C804D93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792D2-1C70-6BF8-A48C-03A1D66D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A8435-1E1E-3A38-D338-04A0AF84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43042-EABB-DFA0-9F4D-1382E8A4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387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1073-71C7-5783-3D91-1C8B3967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28D0-2346-F928-A923-E3050312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99CE9-5368-F197-D51A-7BB289900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1F0A1-141B-A0FB-F95E-DDBCBE9A8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CE621-31F7-9C09-B8CD-6A42DBE91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AA2A2-CC7E-64C8-974B-99EB56A7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959EC-5B0E-9D8D-0BAA-37981C7E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5CF20-FA70-B8CB-9A94-6B42D6F0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939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CCBF-4138-7578-B212-082E648F2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B7BD6-C6D1-427B-6270-4BEC82F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75A53-1DF4-E0EC-7C34-E2DFFBFD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0D5C7-A4F4-4BF6-A36E-2399AF7C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09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63979-E67B-0E4D-E6FB-4DB3635A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EBE67-7E7B-EC16-885D-B1054124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82CF5-D561-3CF6-00C2-2C85883D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213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1A2E-F0A8-E06E-DDA8-ECE7F7B9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9923-D478-9C7D-30C6-1715950B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8D49A-8454-D82A-A10D-6066246C8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A77DF-DDD7-D875-79D6-E7D6CAEA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CC960-26E9-C1F1-17C8-DFEE799E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EB2D8-77F1-9134-AC0A-916D442F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73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CCBD-AE2A-9769-173A-2FC39755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80B64-30ED-5C63-0063-E18C5AE87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CFE78-22B9-BA8A-BB91-E11E35D9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36C25-55CB-F22F-1721-293C21BE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C532-757F-B9AA-23EF-FCFF621C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9A160-2BD8-2B66-BF5C-4191D6F6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616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am running through a valley&#10;&#10;Description automatically generated">
            <a:extLst>
              <a:ext uri="{FF2B5EF4-FFF2-40B4-BE49-F238E27FC236}">
                <a16:creationId xmlns:a16="http://schemas.microsoft.com/office/drawing/2014/main" id="{BD9CE60B-63C7-56D3-1FED-567E299F3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48748" r="2321" b="9072"/>
          <a:stretch/>
        </p:blipFill>
        <p:spPr>
          <a:xfrm>
            <a:off x="0" y="0"/>
            <a:ext cx="12188952" cy="692203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91587694-ADC1-4583-2FAE-0309BBC6E3E1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192EB5-48C3-BF93-3A26-8A60C8D693B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10EA322C-09A1-13F6-568C-12C2EBC7A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928DAB4-98C7-4727-36E4-A1567517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4D26A16-53B3-0C42-1FEF-E5154A261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25E44BB1-F16D-3CCA-0477-8C3798F28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0039D25-C44D-AFA3-5B6F-BBF431689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31DAE96-5BB0-7208-25FD-3D5E8549D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7D0B54F-7A49-356B-F9F2-141AD77A6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4691D8EC-00A5-0B87-C7D2-C2E6C0CDD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D2B4-CD19-432B-A7E1-3C65E46B972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325480-F139-C813-89EF-429FD35A1DB3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4479994-76A8-D306-A530-38429E38A7A8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76D5D3-C518-9395-73C1-BD54D4DDC5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8773037-408C-9101-2AF0-0F802E134563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9/4/2024</a:t>
            </a:fld>
            <a:endParaRPr lang="en-US" sz="800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50BF1B84-EE62-8BDD-1BED-8362C94D5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3B5586AA-4313-CA69-FEA3-1AC4B8E12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F2ACFCA-0F31-827B-554B-8D7DDAD7A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1476A6E-7CEA-F777-F851-6BA1A3527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8BA5A76F-57DD-F656-C312-CD7D7789B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DBB1C91-DABE-DBFD-4EAF-B6C611920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24628E3-0FA7-F120-C168-5E6945C43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1E2F2667-A3BB-1633-5C37-D11EBD9AF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63.png"/><Relationship Id="rId4" Type="http://schemas.microsoft.com/office/2007/relationships/hdphoto" Target="../media/hdphoto3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10.wdp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slide" Target="slide6.xml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slide" Target="slide9.xml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5.wdp"/><Relationship Id="rId18" Type="http://schemas.openxmlformats.org/officeDocument/2006/relationships/image" Target="../media/image31.png"/><Relationship Id="rId26" Type="http://schemas.microsoft.com/office/2007/relationships/hdphoto" Target="../media/hdphoto3.wdp"/><Relationship Id="rId3" Type="http://schemas.openxmlformats.org/officeDocument/2006/relationships/slide" Target="slide5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8.png"/><Relationship Id="rId17" Type="http://schemas.microsoft.com/office/2007/relationships/hdphoto" Target="../media/hdphoto17.wdp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14.wdp"/><Relationship Id="rId24" Type="http://schemas.openxmlformats.org/officeDocument/2006/relationships/slide" Target="slide2.xml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10" Type="http://schemas.openxmlformats.org/officeDocument/2006/relationships/image" Target="../media/image27.png"/><Relationship Id="rId19" Type="http://schemas.microsoft.com/office/2007/relationships/hdphoto" Target="../media/hdphoto18.wdp"/><Relationship Id="rId4" Type="http://schemas.openxmlformats.org/officeDocument/2006/relationships/image" Target="../media/image24.png"/><Relationship Id="rId9" Type="http://schemas.microsoft.com/office/2007/relationships/hdphoto" Target="../media/hdphoto13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18" Type="http://schemas.openxmlformats.org/officeDocument/2006/relationships/image" Target="../media/image33.png"/><Relationship Id="rId3" Type="http://schemas.microsoft.com/office/2007/relationships/hdphoto" Target="../media/hdphoto12.wdp"/><Relationship Id="rId21" Type="http://schemas.openxmlformats.org/officeDocument/2006/relationships/image" Target="../media/image36.png"/><Relationship Id="rId7" Type="http://schemas.microsoft.com/office/2007/relationships/hdphoto" Target="../media/hdphoto14.wdp"/><Relationship Id="rId12" Type="http://schemas.openxmlformats.org/officeDocument/2006/relationships/image" Target="../media/image30.png"/><Relationship Id="rId17" Type="http://schemas.microsoft.com/office/2007/relationships/hdphoto" Target="../media/hdphoto19.wdp"/><Relationship Id="rId25" Type="http://schemas.microsoft.com/office/2007/relationships/hdphoto" Target="../media/hdphoto3.wdp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1.wdp"/><Relationship Id="rId24" Type="http://schemas.openxmlformats.org/officeDocument/2006/relationships/image" Target="../media/image12.png"/><Relationship Id="rId5" Type="http://schemas.microsoft.com/office/2007/relationships/hdphoto" Target="../media/hdphoto13.wdp"/><Relationship Id="rId15" Type="http://schemas.microsoft.com/office/2007/relationships/hdphoto" Target="../media/hdphoto22.wdp"/><Relationship Id="rId23" Type="http://schemas.openxmlformats.org/officeDocument/2006/relationships/slide" Target="slide2.xml"/><Relationship Id="rId10" Type="http://schemas.openxmlformats.org/officeDocument/2006/relationships/image" Target="../media/image34.png"/><Relationship Id="rId19" Type="http://schemas.microsoft.com/office/2007/relationships/hdphoto" Target="../media/hdphoto20.wdp"/><Relationship Id="rId4" Type="http://schemas.openxmlformats.org/officeDocument/2006/relationships/image" Target="../media/image26.png"/><Relationship Id="rId9" Type="http://schemas.microsoft.com/office/2007/relationships/hdphoto" Target="../media/hdphoto15.wdp"/><Relationship Id="rId14" Type="http://schemas.openxmlformats.org/officeDocument/2006/relationships/image" Target="../media/image35.png"/><Relationship Id="rId22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18" Type="http://schemas.openxmlformats.org/officeDocument/2006/relationships/image" Target="../media/image33.png"/><Relationship Id="rId3" Type="http://schemas.microsoft.com/office/2007/relationships/hdphoto" Target="../media/hdphoto12.wdp"/><Relationship Id="rId21" Type="http://schemas.openxmlformats.org/officeDocument/2006/relationships/image" Target="../media/image37.png"/><Relationship Id="rId7" Type="http://schemas.microsoft.com/office/2007/relationships/hdphoto" Target="../media/hdphoto14.wdp"/><Relationship Id="rId12" Type="http://schemas.openxmlformats.org/officeDocument/2006/relationships/image" Target="../media/image30.png"/><Relationship Id="rId17" Type="http://schemas.microsoft.com/office/2007/relationships/hdphoto" Target="../media/hdphoto19.wdp"/><Relationship Id="rId25" Type="http://schemas.microsoft.com/office/2007/relationships/hdphoto" Target="../media/hdphoto3.wdp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1.wdp"/><Relationship Id="rId24" Type="http://schemas.openxmlformats.org/officeDocument/2006/relationships/image" Target="../media/image12.png"/><Relationship Id="rId5" Type="http://schemas.microsoft.com/office/2007/relationships/hdphoto" Target="../media/hdphoto13.wdp"/><Relationship Id="rId15" Type="http://schemas.microsoft.com/office/2007/relationships/hdphoto" Target="../media/hdphoto22.wdp"/><Relationship Id="rId23" Type="http://schemas.openxmlformats.org/officeDocument/2006/relationships/slide" Target="slide2.xml"/><Relationship Id="rId10" Type="http://schemas.openxmlformats.org/officeDocument/2006/relationships/image" Target="../media/image34.png"/><Relationship Id="rId19" Type="http://schemas.microsoft.com/office/2007/relationships/hdphoto" Target="../media/hdphoto20.wdp"/><Relationship Id="rId4" Type="http://schemas.openxmlformats.org/officeDocument/2006/relationships/image" Target="../media/image26.png"/><Relationship Id="rId9" Type="http://schemas.microsoft.com/office/2007/relationships/hdphoto" Target="../media/hdphoto15.wdp"/><Relationship Id="rId14" Type="http://schemas.openxmlformats.org/officeDocument/2006/relationships/image" Target="../media/image35.png"/><Relationship Id="rId22" Type="http://schemas.microsoft.com/office/2007/relationships/hdphoto" Target="../media/hdphoto2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18" Type="http://schemas.openxmlformats.org/officeDocument/2006/relationships/image" Target="../media/image33.png"/><Relationship Id="rId3" Type="http://schemas.microsoft.com/office/2007/relationships/hdphoto" Target="../media/hdphoto12.wdp"/><Relationship Id="rId21" Type="http://schemas.openxmlformats.org/officeDocument/2006/relationships/image" Target="../media/image38.png"/><Relationship Id="rId7" Type="http://schemas.microsoft.com/office/2007/relationships/hdphoto" Target="../media/hdphoto14.wdp"/><Relationship Id="rId12" Type="http://schemas.openxmlformats.org/officeDocument/2006/relationships/image" Target="../media/image30.png"/><Relationship Id="rId17" Type="http://schemas.microsoft.com/office/2007/relationships/hdphoto" Target="../media/hdphoto19.wdp"/><Relationship Id="rId25" Type="http://schemas.microsoft.com/office/2007/relationships/hdphoto" Target="../media/hdphoto3.wdp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1.wdp"/><Relationship Id="rId24" Type="http://schemas.openxmlformats.org/officeDocument/2006/relationships/image" Target="../media/image12.png"/><Relationship Id="rId5" Type="http://schemas.microsoft.com/office/2007/relationships/hdphoto" Target="../media/hdphoto13.wdp"/><Relationship Id="rId15" Type="http://schemas.microsoft.com/office/2007/relationships/hdphoto" Target="../media/hdphoto22.wdp"/><Relationship Id="rId23" Type="http://schemas.openxmlformats.org/officeDocument/2006/relationships/slide" Target="slide2.xml"/><Relationship Id="rId10" Type="http://schemas.openxmlformats.org/officeDocument/2006/relationships/image" Target="../media/image34.png"/><Relationship Id="rId19" Type="http://schemas.microsoft.com/office/2007/relationships/hdphoto" Target="../media/hdphoto20.wdp"/><Relationship Id="rId4" Type="http://schemas.openxmlformats.org/officeDocument/2006/relationships/image" Target="../media/image26.png"/><Relationship Id="rId9" Type="http://schemas.microsoft.com/office/2007/relationships/hdphoto" Target="../media/hdphoto15.wdp"/><Relationship Id="rId14" Type="http://schemas.openxmlformats.org/officeDocument/2006/relationships/image" Target="../media/image35.png"/><Relationship Id="rId22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>
            <a:extLst>
              <a:ext uri="{FF2B5EF4-FFF2-40B4-BE49-F238E27FC236}">
                <a16:creationId xmlns:a16="http://schemas.microsoft.com/office/drawing/2014/main" id="{78A77ADF-CBA9-F290-68E5-6D9EDE68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/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F7869DB8-83AE-996D-5DDB-52D1B20CAD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1" y="2730904"/>
            <a:ext cx="3606800" cy="30528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1C5BE-3749-4C2B-110E-02CB11C75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1" y="1133615"/>
            <a:ext cx="11915547" cy="33811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68FA1D-595A-F344-CC0B-5E35C173E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0559" y="4192727"/>
            <a:ext cx="3286029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3EB81D-C2F0-7A84-B09D-A14376285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279" y="387738"/>
            <a:ext cx="424928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43" y="-33614"/>
            <a:ext cx="1114281" cy="111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3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7" y="0"/>
            <a:ext cx="10765402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29293" y="309931"/>
            <a:ext cx="8783085" cy="2866406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7807" y="773638"/>
              <a:ext cx="86445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Stick A Round" panose="02000503000000000000" pitchFamily="2" charset="0"/>
                  <a:ea typeface="+mn-ea"/>
                  <a:cs typeface="+mn-cs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43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>
            <a:extLst>
              <a:ext uri="{FF2B5EF4-FFF2-40B4-BE49-F238E27FC236}">
                <a16:creationId xmlns:a16="http://schemas.microsoft.com/office/drawing/2014/main" id="{78A77ADF-CBA9-F290-68E5-6D9EDE68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/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2DBD4-E588-F496-7E71-B6867DF6C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65" y="-112125"/>
            <a:ext cx="9818021" cy="2464606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5294F9DA-9923-DBBA-62A7-A3BBC244479E}"/>
              </a:ext>
            </a:extLst>
          </p:cNvPr>
          <p:cNvSpPr/>
          <p:nvPr/>
        </p:nvSpPr>
        <p:spPr>
          <a:xfrm>
            <a:off x="3205753" y="2240356"/>
            <a:ext cx="8871947" cy="422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A1F49B-3CF1-2BD4-3865-BE3DA548B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210" y="2335249"/>
            <a:ext cx="6257799" cy="11715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FC0D11-6BD5-2899-D00B-F07720985F19}"/>
              </a:ext>
            </a:extLst>
          </p:cNvPr>
          <p:cNvSpPr/>
          <p:nvPr/>
        </p:nvSpPr>
        <p:spPr>
          <a:xfrm>
            <a:off x="3103162" y="3688962"/>
            <a:ext cx="9225602" cy="226215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>
            <a:spAutoFit/>
          </a:bodyPr>
          <a:lstStyle/>
          <a:p>
            <a:pPr algn="ctr" defTabSz="1371566">
              <a:defRPr/>
            </a:pPr>
            <a:r>
              <a:rPr lang="vi-VN" sz="4700" b="1" kern="0" dirty="0">
                <a:solidFill>
                  <a:srgbClr val="EB13BD"/>
                </a:solidFill>
                <a:latin typeface="UTM Avo" panose="02040603050506020204" pitchFamily="18" charset="0"/>
              </a:rPr>
              <a:t>Quốc kì, </a:t>
            </a:r>
            <a:r>
              <a:rPr lang="en-US" sz="4700" b="1" kern="0" dirty="0" smtClean="0">
                <a:solidFill>
                  <a:srgbClr val="EB13BD"/>
                </a:solidFill>
                <a:latin typeface="UTM Avo" panose="02040603050506020204" pitchFamily="18" charset="0"/>
              </a:rPr>
              <a:t>Q</a:t>
            </a:r>
            <a:r>
              <a:rPr lang="vi-VN" sz="4700" b="1" kern="0" dirty="0" smtClean="0">
                <a:solidFill>
                  <a:srgbClr val="EB13BD"/>
                </a:solidFill>
                <a:latin typeface="UTM Avo" panose="02040603050506020204" pitchFamily="18" charset="0"/>
              </a:rPr>
              <a:t>uốc </a:t>
            </a:r>
            <a:r>
              <a:rPr lang="vi-VN" sz="4700" b="1" kern="0" dirty="0">
                <a:solidFill>
                  <a:srgbClr val="EB13BD"/>
                </a:solidFill>
                <a:latin typeface="UTM Avo" panose="02040603050506020204" pitchFamily="18" charset="0"/>
              </a:rPr>
              <a:t>huy, </a:t>
            </a:r>
            <a:r>
              <a:rPr lang="en-US" sz="4700" b="1" kern="0" dirty="0" smtClean="0">
                <a:solidFill>
                  <a:srgbClr val="EB13BD"/>
                </a:solidFill>
                <a:latin typeface="UTM Avo" panose="02040603050506020204" pitchFamily="18" charset="0"/>
              </a:rPr>
              <a:t>Q</a:t>
            </a:r>
            <a:r>
              <a:rPr lang="vi-VN" sz="4700" b="1" kern="0" dirty="0" smtClean="0">
                <a:solidFill>
                  <a:srgbClr val="EB13BD"/>
                </a:solidFill>
                <a:latin typeface="UTM Avo" panose="02040603050506020204" pitchFamily="18" charset="0"/>
              </a:rPr>
              <a:t>uốc </a:t>
            </a:r>
            <a:r>
              <a:rPr lang="vi-VN" sz="4700" b="1" kern="0" dirty="0">
                <a:solidFill>
                  <a:srgbClr val="EB13BD"/>
                </a:solidFill>
                <a:latin typeface="UTM Avo" panose="02040603050506020204" pitchFamily="18" charset="0"/>
              </a:rPr>
              <a:t>ca </a:t>
            </a:r>
          </a:p>
          <a:p>
            <a:pPr algn="ctr" defTabSz="1371566">
              <a:defRPr/>
            </a:pPr>
            <a:r>
              <a:rPr lang="vi-VN" sz="4700" b="1" kern="0" dirty="0">
                <a:solidFill>
                  <a:srgbClr val="EB13BD"/>
                </a:solidFill>
                <a:latin typeface="UTM Avo" panose="02040603050506020204" pitchFamily="18" charset="0"/>
              </a:rPr>
              <a:t>nước Cộng hòa xã hội </a:t>
            </a:r>
          </a:p>
          <a:p>
            <a:pPr algn="ctr" defTabSz="1371566">
              <a:defRPr/>
            </a:pPr>
            <a:r>
              <a:rPr lang="vi-VN" sz="4700" b="1" kern="0" dirty="0">
                <a:solidFill>
                  <a:srgbClr val="EB13BD"/>
                </a:solidFill>
                <a:latin typeface="UTM Avo" panose="02040603050506020204" pitchFamily="18" charset="0"/>
              </a:rPr>
              <a:t>chủ nghĩa Việt Nam</a:t>
            </a:r>
            <a:endParaRPr lang="en-US" sz="4700" b="1" kern="0" dirty="0">
              <a:solidFill>
                <a:srgbClr val="EB13BD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F7869DB8-83AE-996D-5DDB-52D1B20CAD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75970"/>
            <a:ext cx="3390899" cy="2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5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>
            <a:extLst>
              <a:ext uri="{FF2B5EF4-FFF2-40B4-BE49-F238E27FC236}">
                <a16:creationId xmlns:a16="http://schemas.microsoft.com/office/drawing/2014/main" id="{F3F3E626-5213-1830-6DDC-A4229BF169C9}"/>
              </a:ext>
            </a:extLst>
          </p:cNvPr>
          <p:cNvSpPr/>
          <p:nvPr/>
        </p:nvSpPr>
        <p:spPr>
          <a:xfrm>
            <a:off x="4937979" y="1275961"/>
            <a:ext cx="7254021" cy="43060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B10D5-8468-579B-400A-2A7359BC26CC}"/>
              </a:ext>
            </a:extLst>
          </p:cNvPr>
          <p:cNvSpPr txBox="1"/>
          <p:nvPr/>
        </p:nvSpPr>
        <p:spPr>
          <a:xfrm>
            <a:off x="5093650" y="1396277"/>
            <a:ext cx="69769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vụ:</a:t>
            </a:r>
          </a:p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</a:p>
          <a:p>
            <a:pPr algn="just"/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3706C7-A81E-6748-4814-E6521826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819" y="-273564"/>
            <a:ext cx="9626848" cy="1809396"/>
          </a:xfrm>
          <a:prstGeom prst="rect">
            <a:avLst/>
          </a:prstGeom>
        </p:spPr>
      </p:pic>
      <p:pic>
        <p:nvPicPr>
          <p:cNvPr id="21" name="Picture 20" descr="A yellow star on a red background&#10;&#10;Description automatically generated">
            <a:extLst>
              <a:ext uri="{FF2B5EF4-FFF2-40B4-BE49-F238E27FC236}">
                <a16:creationId xmlns:a16="http://schemas.microsoft.com/office/drawing/2014/main" id="{347E9B0C-A088-F963-DFD2-FC89D44065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" y="1275961"/>
            <a:ext cx="4754251" cy="3181147"/>
          </a:xfrm>
          <a:prstGeom prst="rect">
            <a:avLst/>
          </a:prstGeom>
        </p:spPr>
      </p:pic>
      <p:pic>
        <p:nvPicPr>
          <p:cNvPr id="22" name="Picture 21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42D1D53C-585A-B242-8F45-7A71B766C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" y="4278086"/>
            <a:ext cx="5075741" cy="31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25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71481E38-A7A8-9A63-F80A-0C9771CB3AE3}"/>
              </a:ext>
            </a:extLst>
          </p:cNvPr>
          <p:cNvSpPr/>
          <p:nvPr/>
        </p:nvSpPr>
        <p:spPr>
          <a:xfrm>
            <a:off x="5540829" y="402771"/>
            <a:ext cx="6651171" cy="4005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8E848-D917-4287-4385-87489C4510E3}"/>
              </a:ext>
            </a:extLst>
          </p:cNvPr>
          <p:cNvSpPr txBox="1"/>
          <p:nvPr/>
        </p:nvSpPr>
        <p:spPr>
          <a:xfrm>
            <a:off x="5761345" y="522159"/>
            <a:ext cx="6193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 descr="A yellow star on a red background&#10;&#10;Description automatically generated">
            <a:extLst>
              <a:ext uri="{FF2B5EF4-FFF2-40B4-BE49-F238E27FC236}">
                <a16:creationId xmlns:a16="http://schemas.microsoft.com/office/drawing/2014/main" id="{D51F4C06-B8E0-310B-4DB1-374B825013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0829" cy="3707459"/>
          </a:xfrm>
          <a:prstGeom prst="rect">
            <a:avLst/>
          </a:prstGeom>
        </p:spPr>
      </p:pic>
      <p:pic>
        <p:nvPicPr>
          <p:cNvPr id="11" name="Picture 10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F0B0D96F-C6F6-230C-F054-66A9994986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12" y="3669683"/>
            <a:ext cx="3127003" cy="318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71481E38-A7A8-9A63-F80A-0C9771CB3AE3}"/>
              </a:ext>
            </a:extLst>
          </p:cNvPr>
          <p:cNvSpPr/>
          <p:nvPr/>
        </p:nvSpPr>
        <p:spPr>
          <a:xfrm>
            <a:off x="4333915" y="537507"/>
            <a:ext cx="7913913" cy="5014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D7C70-B92A-EA49-D0D3-6986B3308C72}"/>
              </a:ext>
            </a:extLst>
          </p:cNvPr>
          <p:cNvSpPr txBox="1"/>
          <p:nvPr/>
        </p:nvSpPr>
        <p:spPr>
          <a:xfrm>
            <a:off x="4521693" y="798487"/>
            <a:ext cx="75383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đó, nề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tộc.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yellow star on a red background&#10;&#10;Description automatically generated">
            <a:extLst>
              <a:ext uri="{FF2B5EF4-FFF2-40B4-BE49-F238E27FC236}">
                <a16:creationId xmlns:a16="http://schemas.microsoft.com/office/drawing/2014/main" id="{D3B4977F-8186-0FAF-58D4-B2D8A17F19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4"/>
            <a:ext cx="4522725" cy="3026229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784665D2-7099-6251-15F7-9EB09E48EB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" y="3180978"/>
            <a:ext cx="3697503" cy="37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995C51-84C7-CBFD-C31C-84FA59A6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3" y="-80202"/>
            <a:ext cx="11333446" cy="1902117"/>
          </a:xfrm>
          <a:prstGeom prst="rect">
            <a:avLst/>
          </a:prstGeom>
        </p:spPr>
      </p:pic>
      <p:sp>
        <p:nvSpPr>
          <p:cNvPr id="8" name="圆角矩形 17">
            <a:extLst>
              <a:ext uri="{FF2B5EF4-FFF2-40B4-BE49-F238E27FC236}">
                <a16:creationId xmlns:a16="http://schemas.microsoft.com/office/drawing/2014/main" id="{86AA855D-BD94-9CA7-049D-BA49DD0D2A64}"/>
              </a:ext>
            </a:extLst>
          </p:cNvPr>
          <p:cNvSpPr/>
          <p:nvPr/>
        </p:nvSpPr>
        <p:spPr>
          <a:xfrm>
            <a:off x="67682" y="1625972"/>
            <a:ext cx="7913913" cy="5014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8372-F351-D9E0-59D9-9F0CEC486628}"/>
              </a:ext>
            </a:extLst>
          </p:cNvPr>
          <p:cNvSpPr txBox="1"/>
          <p:nvPr/>
        </p:nvSpPr>
        <p:spPr>
          <a:xfrm>
            <a:off x="342191" y="1730036"/>
            <a:ext cx="736489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pic>
        <p:nvPicPr>
          <p:cNvPr id="12" name="Picture 1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344E0A57-1221-D677-5553-3D8DE13D4D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7" y="2090058"/>
            <a:ext cx="4656499" cy="46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D9600120-F9FE-6794-AA99-DA4A65617F19}"/>
              </a:ext>
            </a:extLst>
          </p:cNvPr>
          <p:cNvSpPr/>
          <p:nvPr/>
        </p:nvSpPr>
        <p:spPr>
          <a:xfrm>
            <a:off x="118827" y="642257"/>
            <a:ext cx="9211377" cy="5562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FEFF3-1DC5-5FC6-B078-887DFC75D6BF}"/>
              </a:ext>
            </a:extLst>
          </p:cNvPr>
          <p:cNvSpPr txBox="1"/>
          <p:nvPr/>
        </p:nvSpPr>
        <p:spPr>
          <a:xfrm>
            <a:off x="468774" y="959093"/>
            <a:ext cx="851148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EF691-F3D1-A66B-ED22-12AD1282D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771" y="185057"/>
            <a:ext cx="3026229" cy="30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D9600120-F9FE-6794-AA99-DA4A65617F19}"/>
              </a:ext>
            </a:extLst>
          </p:cNvPr>
          <p:cNvSpPr/>
          <p:nvPr/>
        </p:nvSpPr>
        <p:spPr>
          <a:xfrm>
            <a:off x="195027" y="1103160"/>
            <a:ext cx="9211377" cy="54992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FEFF3-1DC5-5FC6-B078-887DFC75D6BF}"/>
              </a:ext>
            </a:extLst>
          </p:cNvPr>
          <p:cNvSpPr txBox="1"/>
          <p:nvPr/>
        </p:nvSpPr>
        <p:spPr>
          <a:xfrm>
            <a:off x="544974" y="1247133"/>
            <a:ext cx="851148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 bánh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Quốc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khát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vọng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nền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quốc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EF691-F3D1-A66B-ED22-12AD1282D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771" y="255554"/>
            <a:ext cx="3026229" cy="3005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7A1BC-392C-29AC-6DC9-E0D5576D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37" y="-6669"/>
            <a:ext cx="13886078" cy="12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9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0A46F-21C3-C87B-33B4-C4743A70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787" y="-116542"/>
            <a:ext cx="11034716" cy="1896020"/>
          </a:xfrm>
          <a:prstGeom prst="rect">
            <a:avLst/>
          </a:prstGeom>
        </p:spPr>
      </p:pic>
      <p:sp>
        <p:nvSpPr>
          <p:cNvPr id="6" name="圆角矩形 17">
            <a:extLst>
              <a:ext uri="{FF2B5EF4-FFF2-40B4-BE49-F238E27FC236}">
                <a16:creationId xmlns:a16="http://schemas.microsoft.com/office/drawing/2014/main" id="{2D6BE806-D390-01E2-5F75-EF194FE139B3}"/>
              </a:ext>
            </a:extLst>
          </p:cNvPr>
          <p:cNvSpPr/>
          <p:nvPr/>
        </p:nvSpPr>
        <p:spPr>
          <a:xfrm>
            <a:off x="856648" y="1794629"/>
            <a:ext cx="9288379" cy="13797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9A109-FBC6-74BD-11F0-9584FD869E0C}"/>
              </a:ext>
            </a:extLst>
          </p:cNvPr>
          <p:cNvSpPr txBox="1"/>
          <p:nvPr/>
        </p:nvSpPr>
        <p:spPr>
          <a:xfrm>
            <a:off x="856648" y="1789339"/>
            <a:ext cx="9150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 các em nghe bài hát sau và cho biết tên bài hát là gì? Do ai sáng tác?</a:t>
            </a:r>
          </a:p>
        </p:txBody>
      </p:sp>
      <p:sp>
        <p:nvSpPr>
          <p:cNvPr id="2" name="圆角矩形 17">
            <a:extLst>
              <a:ext uri="{FF2B5EF4-FFF2-40B4-BE49-F238E27FC236}">
                <a16:creationId xmlns:a16="http://schemas.microsoft.com/office/drawing/2014/main" id="{E592D20E-1EA8-060E-148E-512EDCAF73EA}"/>
              </a:ext>
            </a:extLst>
          </p:cNvPr>
          <p:cNvSpPr/>
          <p:nvPr/>
        </p:nvSpPr>
        <p:spPr>
          <a:xfrm>
            <a:off x="1289909" y="3518244"/>
            <a:ext cx="6102417" cy="1116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0662E-1234-8E66-4220-3CDBAC4A8DCB}"/>
              </a:ext>
            </a:extLst>
          </p:cNvPr>
          <p:cNvSpPr txBox="1"/>
          <p:nvPr/>
        </p:nvSpPr>
        <p:spPr>
          <a:xfrm>
            <a:off x="1358890" y="3637507"/>
            <a:ext cx="91503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thể hiện điều gì?</a:t>
            </a: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C5C8DCA4-6339-053A-A39F-E2DB2B3DAD17}"/>
              </a:ext>
            </a:extLst>
          </p:cNvPr>
          <p:cNvSpPr/>
          <p:nvPr/>
        </p:nvSpPr>
        <p:spPr>
          <a:xfrm>
            <a:off x="453007" y="4839344"/>
            <a:ext cx="10056280" cy="1116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38319-339B-D3EA-8841-E15A10DC06D4}"/>
              </a:ext>
            </a:extLst>
          </p:cNvPr>
          <p:cNvSpPr txBox="1"/>
          <p:nvPr/>
        </p:nvSpPr>
        <p:spPr>
          <a:xfrm>
            <a:off x="356623" y="5043666"/>
            <a:ext cx="10440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nghe bài hát, em cảm thấy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654405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/>
      <p:bldP spid="4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Quốc Ca Việt Nam { Hát Mẫu } có Lời Karaoke - Lớp Nhạc Doremi">
            <a:hlinkClick r:id="" action="ppaction://media"/>
            <a:extLst>
              <a:ext uri="{FF2B5EF4-FFF2-40B4-BE49-F238E27FC236}">
                <a16:creationId xmlns:a16="http://schemas.microsoft.com/office/drawing/2014/main" id="{88A79242-DB96-F64E-578D-A755B67330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49" y="76200"/>
            <a:ext cx="1206595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>
            <a:extLst>
              <a:ext uri="{FF2B5EF4-FFF2-40B4-BE49-F238E27FC236}">
                <a16:creationId xmlns:a16="http://schemas.microsoft.com/office/drawing/2014/main" id="{78A77ADF-CBA9-F290-68E5-6D9EDE68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/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F7869DB8-83AE-996D-5DDB-52D1B20CAD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1" y="2730904"/>
            <a:ext cx="3606800" cy="3052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A1109-CF4B-32B6-1695-57601A7DA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703" y="963301"/>
            <a:ext cx="9391297" cy="24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7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DD325D57-E404-092D-BE6F-FE7646EBCDF0}"/>
              </a:ext>
            </a:extLst>
          </p:cNvPr>
          <p:cNvSpPr/>
          <p:nvPr/>
        </p:nvSpPr>
        <p:spPr>
          <a:xfrm>
            <a:off x="231131" y="347520"/>
            <a:ext cx="10951821" cy="12095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76A2C-2D0B-F8D2-A86C-F30277152AAD}"/>
              </a:ext>
            </a:extLst>
          </p:cNvPr>
          <p:cNvSpPr txBox="1"/>
          <p:nvPr/>
        </p:nvSpPr>
        <p:spPr>
          <a:xfrm>
            <a:off x="231130" y="288631"/>
            <a:ext cx="1095182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i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SG" sz="3700" b="1" i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700" b="1" i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ca</a:t>
            </a: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8" name="圆角矩形 17">
            <a:extLst>
              <a:ext uri="{FF2B5EF4-FFF2-40B4-BE49-F238E27FC236}">
                <a16:creationId xmlns:a16="http://schemas.microsoft.com/office/drawing/2014/main" id="{4D5AC294-A44C-0F56-974B-61E2B38BB888}"/>
              </a:ext>
            </a:extLst>
          </p:cNvPr>
          <p:cNvSpPr/>
          <p:nvPr/>
        </p:nvSpPr>
        <p:spPr>
          <a:xfrm>
            <a:off x="0" y="1641376"/>
            <a:ext cx="7551697" cy="32207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99F4A-DD88-2E2F-BE32-BB9C47C84BB9}"/>
              </a:ext>
            </a:extLst>
          </p:cNvPr>
          <p:cNvSpPr txBox="1"/>
          <p:nvPr/>
        </p:nvSpPr>
        <p:spPr>
          <a:xfrm>
            <a:off x="231130" y="1728235"/>
            <a:ext cx="72364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nhạc sĩ Văn Cao sáng tác vào năm 1944, để cổ vũ tinh thần đấu tranh cách mạng của dân tộc. Năm 1946, Quốc hội khoá I đã quyết định chọn "Tiến quân ca" làm Quốc ca của nước Việt Nam Dân chủ Cộng hoà.</a:t>
            </a:r>
          </a:p>
        </p:txBody>
      </p:sp>
      <p:pic>
        <p:nvPicPr>
          <p:cNvPr id="1026" name="Picture 2" descr="Hình ảnh nhạc sĩ Văn Cao trong ký ức của con trai">
            <a:extLst>
              <a:ext uri="{FF2B5EF4-FFF2-40B4-BE49-F238E27FC236}">
                <a16:creationId xmlns:a16="http://schemas.microsoft.com/office/drawing/2014/main" id="{1EF7272C-DC3B-A867-B663-7A1797D7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40" y="1519737"/>
            <a:ext cx="4029252" cy="54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792CB52A-15D3-3837-2344-521CAD4D4AAB}"/>
              </a:ext>
            </a:extLst>
          </p:cNvPr>
          <p:cNvSpPr/>
          <p:nvPr/>
        </p:nvSpPr>
        <p:spPr>
          <a:xfrm>
            <a:off x="3701143" y="1547438"/>
            <a:ext cx="8490857" cy="46473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E998BD-FB45-30B0-4659-AA82E282AA66}"/>
              </a:ext>
            </a:extLst>
          </p:cNvPr>
          <p:cNvSpPr txBox="1"/>
          <p:nvPr/>
        </p:nvSpPr>
        <p:spPr>
          <a:xfrm>
            <a:off x="3895236" y="1696779"/>
            <a:ext cx="80336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vinh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A6A65-FA06-03B9-29D5-DB8CFB22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262" y="-22267"/>
            <a:ext cx="7128081" cy="1839127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0D0547A5-EAC8-FBEA-851A-6C2F0A83D3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3" y="3141971"/>
            <a:ext cx="3606800" cy="30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E9C598B7-9B6D-11FB-C122-10D3D58CE0E7}"/>
              </a:ext>
            </a:extLst>
          </p:cNvPr>
          <p:cNvSpPr/>
          <p:nvPr/>
        </p:nvSpPr>
        <p:spPr>
          <a:xfrm>
            <a:off x="3701143" y="1931413"/>
            <a:ext cx="8396514" cy="44134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1E696-9B3D-7D36-001A-77669AD6D4D0}"/>
              </a:ext>
            </a:extLst>
          </p:cNvPr>
          <p:cNvSpPr txBox="1"/>
          <p:nvPr/>
        </p:nvSpPr>
        <p:spPr>
          <a:xfrm>
            <a:off x="4002314" y="2106801"/>
            <a:ext cx="779417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b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300" b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  <a:endParaRPr lang="en-SG" sz="4300" b="1" dirty="0">
              <a:solidFill>
                <a:srgbClr val="EB13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C2A0C-E209-8022-90A3-3B2D1471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922" y="87086"/>
            <a:ext cx="6795184" cy="1968646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DEFD40F8-170B-29F4-B5B3-F57A417F1D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3" y="3116619"/>
            <a:ext cx="3606800" cy="30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F67056-20B3-6B51-E27A-327FB8A8F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4" y="986511"/>
            <a:ext cx="9383486" cy="2442489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94A9793C-EB53-E5F2-C412-C25D7238DC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14" y="2884715"/>
            <a:ext cx="3906509" cy="33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>
            <a:extLst>
              <a:ext uri="{FF2B5EF4-FFF2-40B4-BE49-F238E27FC236}">
                <a16:creationId xmlns:a16="http://schemas.microsoft.com/office/drawing/2014/main" id="{351321AE-346B-9C6C-2E25-1292BB419A3C}"/>
              </a:ext>
            </a:extLst>
          </p:cNvPr>
          <p:cNvSpPr/>
          <p:nvPr/>
        </p:nvSpPr>
        <p:spPr>
          <a:xfrm>
            <a:off x="4985656" y="259882"/>
            <a:ext cx="7129757" cy="25704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3D242-4CDC-7850-CC41-4FC633BA5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57"/>
            <a:ext cx="4985657" cy="6906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BEBEEE-DDA0-D7CD-E79C-B184DB6A57AB}"/>
              </a:ext>
            </a:extLst>
          </p:cNvPr>
          <p:cNvSpPr txBox="1"/>
          <p:nvPr/>
        </p:nvSpPr>
        <p:spPr>
          <a:xfrm>
            <a:off x="5128597" y="421699"/>
            <a:ext cx="68438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5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Sa.</a:t>
            </a:r>
          </a:p>
        </p:txBody>
      </p:sp>
    </p:spTree>
    <p:extLst>
      <p:ext uri="{BB962C8B-B14F-4D97-AF65-F5344CB8AC3E}">
        <p14:creationId xmlns:p14="http://schemas.microsoft.com/office/powerpoint/2010/main" val="12569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92B98-0AF4-C0B0-5593-2FA6D8EB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29" y="1776173"/>
            <a:ext cx="6657277" cy="4458786"/>
          </a:xfrm>
          <a:prstGeom prst="rect">
            <a:avLst/>
          </a:prstGeom>
        </p:spPr>
      </p:pic>
      <p:sp>
        <p:nvSpPr>
          <p:cNvPr id="6" name="圆角矩形 17">
            <a:extLst>
              <a:ext uri="{FF2B5EF4-FFF2-40B4-BE49-F238E27FC236}">
                <a16:creationId xmlns:a16="http://schemas.microsoft.com/office/drawing/2014/main" id="{71407D46-1658-7FCB-45E1-6B0C78CDFA2A}"/>
              </a:ext>
            </a:extLst>
          </p:cNvPr>
          <p:cNvSpPr/>
          <p:nvPr/>
        </p:nvSpPr>
        <p:spPr>
          <a:xfrm>
            <a:off x="5832088" y="52352"/>
            <a:ext cx="6372535" cy="13005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50445-AF9B-6CEF-0429-20264C1AC44B}"/>
              </a:ext>
            </a:extLst>
          </p:cNvPr>
          <p:cNvSpPr txBox="1"/>
          <p:nvPr/>
        </p:nvSpPr>
        <p:spPr>
          <a:xfrm>
            <a:off x="5437336" y="0"/>
            <a:ext cx="6843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phố trực thuộc Trung ương</a:t>
            </a:r>
            <a:endParaRPr lang="en-SG" sz="4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FD636A-F5F4-3A44-82A8-97CBB364B509}"/>
              </a:ext>
            </a:extLst>
          </p:cNvPr>
          <p:cNvSpPr/>
          <p:nvPr/>
        </p:nvSpPr>
        <p:spPr>
          <a:xfrm>
            <a:off x="2981782" y="3867027"/>
            <a:ext cx="769434" cy="37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00CDEC-BC8E-B635-937A-AA45F7932D44}"/>
              </a:ext>
            </a:extLst>
          </p:cNvPr>
          <p:cNvSpPr/>
          <p:nvPr/>
        </p:nvSpPr>
        <p:spPr>
          <a:xfrm>
            <a:off x="4059733" y="4053810"/>
            <a:ext cx="769434" cy="37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 16">
            <a:extLst>
              <a:ext uri="{FF2B5EF4-FFF2-40B4-BE49-F238E27FC236}">
                <a16:creationId xmlns:a16="http://schemas.microsoft.com/office/drawing/2014/main" id="{456FBF0A-B9F7-4858-FE4A-9F03B378DFD3}"/>
              </a:ext>
            </a:extLst>
          </p:cNvPr>
          <p:cNvSpPr/>
          <p:nvPr/>
        </p:nvSpPr>
        <p:spPr>
          <a:xfrm>
            <a:off x="8727552" y="1512472"/>
            <a:ext cx="2074127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002060"/>
                </a:solidFill>
                <a:latin typeface="Cambria" panose="02040503050406030204" pitchFamily="18" charset="0"/>
              </a:rPr>
              <a:t>Hà Nội</a:t>
            </a:r>
            <a:endParaRPr lang="zh-CN" altLang="en-US" sz="4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矩形 16">
            <a:extLst>
              <a:ext uri="{FF2B5EF4-FFF2-40B4-BE49-F238E27FC236}">
                <a16:creationId xmlns:a16="http://schemas.microsoft.com/office/drawing/2014/main" id="{DFEB6899-976D-4AC5-D90E-BDD416EE5F38}"/>
              </a:ext>
            </a:extLst>
          </p:cNvPr>
          <p:cNvSpPr/>
          <p:nvPr/>
        </p:nvSpPr>
        <p:spPr>
          <a:xfrm>
            <a:off x="8044347" y="2509866"/>
            <a:ext cx="3300761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500" b="1">
                <a:solidFill>
                  <a:srgbClr val="002060"/>
                </a:solidFill>
                <a:latin typeface="Cambria" panose="02040503050406030204" pitchFamily="18" charset="0"/>
              </a:rPr>
              <a:t>Hải Phòng</a:t>
            </a:r>
            <a:endParaRPr lang="zh-CN" altLang="en-US" sz="4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0753D-60B6-637F-71FB-074267BBD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52" y="1301971"/>
            <a:ext cx="7400505" cy="550367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88F0AEE-065F-74D1-D5B5-EA4BF5D7A397}"/>
              </a:ext>
            </a:extLst>
          </p:cNvPr>
          <p:cNvSpPr/>
          <p:nvPr/>
        </p:nvSpPr>
        <p:spPr>
          <a:xfrm>
            <a:off x="2905013" y="1981387"/>
            <a:ext cx="461486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757654EB-F538-D7A1-0FF3-532382BF813B}"/>
              </a:ext>
            </a:extLst>
          </p:cNvPr>
          <p:cNvSpPr/>
          <p:nvPr/>
        </p:nvSpPr>
        <p:spPr>
          <a:xfrm>
            <a:off x="8118501" y="3507260"/>
            <a:ext cx="3300761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002060"/>
                </a:solidFill>
                <a:latin typeface="Cambria" panose="02040503050406030204" pitchFamily="18" charset="0"/>
              </a:rPr>
              <a:t>Đà Nẵng</a:t>
            </a:r>
            <a:endParaRPr lang="zh-CN" altLang="en-US" sz="4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34577A-D218-98C1-9784-FB1BC72F4DB0}"/>
              </a:ext>
            </a:extLst>
          </p:cNvPr>
          <p:cNvSpPr/>
          <p:nvPr/>
        </p:nvSpPr>
        <p:spPr>
          <a:xfrm>
            <a:off x="2126169" y="4570047"/>
            <a:ext cx="700240" cy="226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矩形 16">
            <a:extLst>
              <a:ext uri="{FF2B5EF4-FFF2-40B4-BE49-F238E27FC236}">
                <a16:creationId xmlns:a16="http://schemas.microsoft.com/office/drawing/2014/main" id="{CC807EA5-36FD-B50B-7EB5-D503EAF1DCAA}"/>
              </a:ext>
            </a:extLst>
          </p:cNvPr>
          <p:cNvSpPr/>
          <p:nvPr/>
        </p:nvSpPr>
        <p:spPr>
          <a:xfrm>
            <a:off x="8076878" y="4457279"/>
            <a:ext cx="3644679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002060"/>
                </a:solidFill>
                <a:latin typeface="Cambria" panose="02040503050406030204" pitchFamily="18" charset="0"/>
              </a:rPr>
              <a:t>Hồ Chí Minh </a:t>
            </a:r>
            <a:endParaRPr lang="zh-CN" altLang="en-US" sz="4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F4A93944-E2BF-E90B-5291-285F9F18C069}"/>
              </a:ext>
            </a:extLst>
          </p:cNvPr>
          <p:cNvSpPr/>
          <p:nvPr/>
        </p:nvSpPr>
        <p:spPr>
          <a:xfrm>
            <a:off x="8332896" y="5483510"/>
            <a:ext cx="3388661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002060"/>
                </a:solidFill>
                <a:latin typeface="Cambria" panose="02040503050406030204" pitchFamily="18" charset="0"/>
              </a:rPr>
              <a:t>Cần Thơ</a:t>
            </a:r>
            <a:endParaRPr lang="zh-CN" altLang="en-US" sz="45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DE8C44-B8A5-DD8C-C8DA-52C447182792}"/>
              </a:ext>
            </a:extLst>
          </p:cNvPr>
          <p:cNvSpPr/>
          <p:nvPr/>
        </p:nvSpPr>
        <p:spPr>
          <a:xfrm>
            <a:off x="1459889" y="4918587"/>
            <a:ext cx="543560" cy="187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1" animBg="1"/>
      <p:bldP spid="9" grpId="2" animBg="1"/>
      <p:bldP spid="10" grpId="0" animBg="1"/>
      <p:bldP spid="10" grpId="1" animBg="1"/>
      <p:bldP spid="2" grpId="0" animBg="1"/>
      <p:bldP spid="3" grpId="0" animBg="1"/>
      <p:bldP spid="14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71407D46-1658-7FCB-45E1-6B0C78CDFA2A}"/>
              </a:ext>
            </a:extLst>
          </p:cNvPr>
          <p:cNvSpPr/>
          <p:nvPr/>
        </p:nvSpPr>
        <p:spPr>
          <a:xfrm>
            <a:off x="7672411" y="934017"/>
            <a:ext cx="3691053" cy="7999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50445-AF9B-6CEF-0429-20264C1AC44B}"/>
              </a:ext>
            </a:extLst>
          </p:cNvPr>
          <p:cNvSpPr txBox="1"/>
          <p:nvPr/>
        </p:nvSpPr>
        <p:spPr>
          <a:xfrm>
            <a:off x="6096000" y="987810"/>
            <a:ext cx="68438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quần đảo</a:t>
            </a:r>
            <a:endParaRPr kumimoji="0" lang="en-SG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矩形 16">
            <a:extLst>
              <a:ext uri="{FF2B5EF4-FFF2-40B4-BE49-F238E27FC236}">
                <a16:creationId xmlns:a16="http://schemas.microsoft.com/office/drawing/2014/main" id="{456FBF0A-B9F7-4858-FE4A-9F03B378DFD3}"/>
              </a:ext>
            </a:extLst>
          </p:cNvPr>
          <p:cNvSpPr/>
          <p:nvPr/>
        </p:nvSpPr>
        <p:spPr>
          <a:xfrm>
            <a:off x="7873293" y="2190937"/>
            <a:ext cx="3620566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Hoàng Sa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16">
            <a:extLst>
              <a:ext uri="{FF2B5EF4-FFF2-40B4-BE49-F238E27FC236}">
                <a16:creationId xmlns:a16="http://schemas.microsoft.com/office/drawing/2014/main" id="{DFEB6899-976D-4AC5-D90E-BDD416EE5F38}"/>
              </a:ext>
            </a:extLst>
          </p:cNvPr>
          <p:cNvSpPr/>
          <p:nvPr/>
        </p:nvSpPr>
        <p:spPr>
          <a:xfrm>
            <a:off x="8033196" y="3288692"/>
            <a:ext cx="3300761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Trường Sa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0753D-60B6-637F-71FB-074267BB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34017"/>
            <a:ext cx="7400505" cy="55036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88F0AEE-065F-74D1-D5B5-EA4BF5D7A397}"/>
              </a:ext>
            </a:extLst>
          </p:cNvPr>
          <p:cNvSpPr/>
          <p:nvPr/>
        </p:nvSpPr>
        <p:spPr>
          <a:xfrm rot="19877491">
            <a:off x="3961045" y="986737"/>
            <a:ext cx="1474191" cy="1159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7AED66-4980-F15B-9CA3-F9A79BD17D2E}"/>
              </a:ext>
            </a:extLst>
          </p:cNvPr>
          <p:cNvSpPr/>
          <p:nvPr/>
        </p:nvSpPr>
        <p:spPr>
          <a:xfrm rot="19877491">
            <a:off x="3997086" y="3845512"/>
            <a:ext cx="3574769" cy="2129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736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 animBg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417EE7F6-6564-CF00-3D9F-DF9CF06D295F}"/>
              </a:ext>
            </a:extLst>
          </p:cNvPr>
          <p:cNvSpPr/>
          <p:nvPr/>
        </p:nvSpPr>
        <p:spPr>
          <a:xfrm>
            <a:off x="3986641" y="2748638"/>
            <a:ext cx="7977559" cy="3207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7" name="Picture 6" descr="A flag on a hill&#10;&#10;Description automatically generated">
            <a:extLst>
              <a:ext uri="{FF2B5EF4-FFF2-40B4-BE49-F238E27FC236}">
                <a16:creationId xmlns:a16="http://schemas.microsoft.com/office/drawing/2014/main" id="{78A77ADF-CBA9-F290-68E5-6D9EDE68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/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F7869DB8-83AE-996D-5DDB-52D1B20CAD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1" y="2730904"/>
            <a:ext cx="3606800" cy="305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AF4C4-5DE1-02DF-69D9-E1C4FB1F7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335" y="253613"/>
            <a:ext cx="9577879" cy="2484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0371B-E65D-BDDA-FF71-14180EBEDC00}"/>
              </a:ext>
            </a:extLst>
          </p:cNvPr>
          <p:cNvSpPr txBox="1"/>
          <p:nvPr/>
        </p:nvSpPr>
        <p:spPr>
          <a:xfrm>
            <a:off x="4085032" y="2844471"/>
            <a:ext cx="76064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  <a:endParaRPr lang="en-SG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06F392-9870-4E9A-B48B-5F3677C1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43" y="1324918"/>
            <a:ext cx="10437257" cy="3688400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>
            <a:extLst>
              <a:ext uri="{FF2B5EF4-FFF2-40B4-BE49-F238E27FC236}">
                <a16:creationId xmlns:a16="http://schemas.microsoft.com/office/drawing/2014/main" id="{50E24979-500F-371F-6728-BCFAE67B9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102" y="3169118"/>
            <a:ext cx="3606800" cy="30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4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359136"/>
            <a:ext cx="7435441" cy="765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5" y="286748"/>
            <a:ext cx="9413040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1398" y="855362"/>
            <a:ext cx="8446201" cy="4783438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247650" y="3219450"/>
            <a:ext cx="3448050" cy="3486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3" y="5188646"/>
            <a:ext cx="3304674" cy="1282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865" y="1243019"/>
            <a:ext cx="819373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1943100" y="704848"/>
            <a:ext cx="3160641" cy="31179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300627" y="2571750"/>
            <a:ext cx="1175873" cy="1847850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648201" y="3366686"/>
            <a:ext cx="2512942" cy="2373333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6134100" y="1752600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9190507" y="2521123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7161142" y="838200"/>
            <a:ext cx="3900814" cy="2451446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8839201" y="3787845"/>
            <a:ext cx="3352800" cy="34621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505200" y="2228850"/>
            <a:ext cx="1905000" cy="171450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4250460"/>
            <a:ext cx="2095500" cy="2118655"/>
          </a:xfrm>
          <a:prstGeom prst="rect">
            <a:avLst/>
          </a:prstGeom>
        </p:spPr>
      </p:pic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348858" y="-717115"/>
            <a:ext cx="1841920" cy="3042778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26" y="-938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845046" y="239975"/>
            <a:ext cx="8446201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1678675" y="239975"/>
            <a:ext cx="1965277" cy="1815154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660998" y="362722"/>
            <a:ext cx="6888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Lãnh thổ Việt Nam chúng ta gồm?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A"/>
          <p:cNvGrpSpPr/>
          <p:nvPr/>
        </p:nvGrpSpPr>
        <p:grpSpPr>
          <a:xfrm>
            <a:off x="2002083" y="1928582"/>
            <a:ext cx="8255024" cy="1905069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97813" y="2249137"/>
              <a:ext cx="63934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trời, vùng đất,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biển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/>
          <p:cNvGrpSpPr/>
          <p:nvPr/>
        </p:nvGrpSpPr>
        <p:grpSpPr>
          <a:xfrm>
            <a:off x="2249427" y="3040641"/>
            <a:ext cx="8007680" cy="2806925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44352" y="4047924"/>
              <a:ext cx="63092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trời, vùng đất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C"/>
          <p:cNvGrpSpPr/>
          <p:nvPr/>
        </p:nvGrpSpPr>
        <p:grpSpPr>
          <a:xfrm>
            <a:off x="2521807" y="5143499"/>
            <a:ext cx="8254307" cy="1714501"/>
            <a:chOff x="2180613" y="5143499"/>
            <a:chExt cx="8254307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5556" y="5582973"/>
              <a:ext cx="7089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đất, vùng biển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9157294" y="1854443"/>
            <a:ext cx="2482900" cy="2045541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9072395" y="3575238"/>
            <a:ext cx="2476857" cy="172569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258339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98" y="3134507"/>
            <a:ext cx="3901161" cy="4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712399" y="239975"/>
            <a:ext cx="8446201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800345" y="401599"/>
            <a:ext cx="6620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 đất của nước ta bao gồm?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555480" y="1851504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các đảo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</p:grpSp>
      <p:grpSp>
        <p:nvGrpSpPr>
          <p:cNvPr id="10" name="B"/>
          <p:cNvGrpSpPr/>
          <p:nvPr/>
        </p:nvGrpSpPr>
        <p:grpSpPr>
          <a:xfrm>
            <a:off x="2116780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403700" y="3863864"/>
              <a:ext cx="6024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các đảo,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quần đảo trên Biển Đông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389160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57277" y="5703635"/>
              <a:ext cx="5043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quần đảo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247661" y="331702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221767" y="2107952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25692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2304048" y="337737"/>
            <a:ext cx="1659457" cy="1567264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652" y="2652996"/>
            <a:ext cx="4193768" cy="450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349830" y="223933"/>
            <a:ext cx="9937108" cy="173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2676824" y="738259"/>
            <a:ext cx="836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đất liền có đặc điểm gì?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97773" y="1912540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46729" y="2706584"/>
              <a:ext cx="650560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S, to và rộng.</a:t>
              </a:r>
              <a:endPara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245117" y="3024599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15167" y="3867107"/>
              <a:ext cx="46428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A, hẹp ngang.</a:t>
              </a:r>
              <a:endPara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517497" y="5127457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20611" y="5494902"/>
              <a:ext cx="6353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S, hẹp ngang, trải dài theo chiều bắc-nam.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674503" y="4888365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068085" y="3559196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8976943" y="2074433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614686" y="476566"/>
            <a:ext cx="2485660" cy="1562100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01" y="2364334"/>
            <a:ext cx="4703684" cy="48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760525" y="239975"/>
            <a:ext cx="8446201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750499" y="717357"/>
            <a:ext cx="586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đáp án đúng: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17562" y="1928582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92387" y="2399888"/>
              <a:ext cx="571499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 Nam có 63 tỉnh,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 phố. </a:t>
              </a:r>
              <a:endParaRPr kumimoji="0" lang="en-GB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490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99891" y="3896498"/>
              <a:ext cx="54449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 Nam có 62 tỉnh, thành phố.</a:t>
              </a:r>
              <a:endParaRPr kumimoji="0" lang="en-GB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437286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08386" y="5452484"/>
              <a:ext cx="443713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 Nam có 60 tỉnh, thành phố.</a:t>
              </a:r>
              <a:endParaRPr kumimoji="0" lang="en-GB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072773" y="185444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8987874" y="3575238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73818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407033" y="0"/>
            <a:ext cx="2590801" cy="2675283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692" y="2537918"/>
            <a:ext cx="4514191" cy="4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817</Words>
  <Application>Microsoft Office PowerPoint</Application>
  <PresentationFormat>Widescreen</PresentationFormat>
  <Paragraphs>65</Paragraphs>
  <Slides>28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#9Slide07 SVNMelissa</vt:lpstr>
      <vt:lpstr>#9Slide07 SVNStick A Round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SVN-Newton</vt:lpstr>
      <vt:lpstr>Times New Roman</vt:lpstr>
      <vt:lpstr>UTM Avo</vt:lpstr>
      <vt:lpstr>思源黑体 CN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MANG NON</cp:keywords>
  <cp:lastModifiedBy>Admin</cp:lastModifiedBy>
  <cp:revision>17</cp:revision>
  <dcterms:created xsi:type="dcterms:W3CDTF">2024-06-07T03:44:45Z</dcterms:created>
  <dcterms:modified xsi:type="dcterms:W3CDTF">2024-09-04T09:07:09Z</dcterms:modified>
</cp:coreProperties>
</file>