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60" r:id="rId4"/>
    <p:sldId id="258" r:id="rId5"/>
    <p:sldId id="261" r:id="rId6"/>
    <p:sldId id="271" r:id="rId7"/>
    <p:sldId id="272" r:id="rId8"/>
    <p:sldId id="273" r:id="rId9"/>
    <p:sldId id="289" r:id="rId10"/>
    <p:sldId id="276" r:id="rId11"/>
    <p:sldId id="268" r:id="rId12"/>
    <p:sldId id="263" r:id="rId13"/>
    <p:sldId id="270" r:id="rId14"/>
    <p:sldId id="274" r:id="rId15"/>
    <p:sldId id="275" r:id="rId16"/>
    <p:sldId id="264" r:id="rId17"/>
    <p:sldId id="259" r:id="rId18"/>
    <p:sldId id="277" r:id="rId19"/>
    <p:sldId id="265" r:id="rId20"/>
    <p:sldId id="278" r:id="rId21"/>
    <p:sldId id="279" r:id="rId22"/>
    <p:sldId id="266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90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SVN-Newton" panose="02040603050506020204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FF00"/>
    <a:srgbClr val="B5BD6C"/>
    <a:srgbClr val="03987F"/>
    <a:srgbClr val="2788CA"/>
    <a:srgbClr val="E7A419"/>
    <a:srgbClr val="FAA81F"/>
    <a:srgbClr val="E0AA11"/>
    <a:srgbClr val="5D6722"/>
    <a:srgbClr val="D5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13" autoAdjust="0"/>
    <p:restoredTop sz="94135" autoAdjust="0"/>
  </p:normalViewPr>
  <p:slideViewPr>
    <p:cSldViewPr>
      <p:cViewPr varScale="1">
        <p:scale>
          <a:sx n="35" d="100"/>
          <a:sy n="35" d="100"/>
        </p:scale>
        <p:origin x="62" y="3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FC0CB-E254-4F08-829C-ECD68AB862FF}" type="datetimeFigureOut">
              <a:rPr lang="en-GB" smtClean="0"/>
              <a:t>30/07/2024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25919-0FEE-481F-AD6D-2269E18626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32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ghép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bài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mới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5919-0FEE-481F-AD6D-2269E18626A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33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mảnh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ghép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5919-0FEE-481F-AD6D-2269E18626A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865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https://www.youtube.com/watch?v=eQVkFdZYbIs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5919-0FEE-481F-AD6D-2269E18626A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44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48749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58555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100208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463505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746028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285771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7605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43479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228013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986083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29906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2147" b="4303"/>
          <a:stretch/>
        </p:blipFill>
        <p:spPr>
          <a:xfrm>
            <a:off x="16459200" y="0"/>
            <a:ext cx="1981200" cy="6573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5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9.sv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1.sv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6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2.svg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6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13.png"/><Relationship Id="rId10" Type="http://schemas.openxmlformats.org/officeDocument/2006/relationships/image" Target="../media/image35.pn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7" Type="http://schemas.openxmlformats.org/officeDocument/2006/relationships/image" Target="../media/image53.svg"/><Relationship Id="rId12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7.svg"/><Relationship Id="rId5" Type="http://schemas.openxmlformats.org/officeDocument/2006/relationships/image" Target="../media/image42.svg"/><Relationship Id="rId10" Type="http://schemas.openxmlformats.org/officeDocument/2006/relationships/image" Target="../media/image39.png"/><Relationship Id="rId9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image" Target="../media/image53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7" Type="http://schemas.openxmlformats.org/officeDocument/2006/relationships/image" Target="../media/image53.svg"/><Relationship Id="rId12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7.svg"/><Relationship Id="rId5" Type="http://schemas.openxmlformats.org/officeDocument/2006/relationships/image" Target="../media/image42.svg"/><Relationship Id="rId10" Type="http://schemas.openxmlformats.org/officeDocument/2006/relationships/image" Target="../media/image39.png"/><Relationship Id="rId9" Type="http://schemas.openxmlformats.org/officeDocument/2006/relationships/image" Target="../media/image5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8.xml"/><Relationship Id="rId3" Type="http://schemas.openxmlformats.org/officeDocument/2006/relationships/image" Target="../media/image15.png"/><Relationship Id="rId7" Type="http://schemas.openxmlformats.org/officeDocument/2006/relationships/slide" Target="slide5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slide" Target="slide7.xml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0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40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9.sv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1.sv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"/>
          <p:cNvSpPr/>
          <p:nvPr/>
        </p:nvSpPr>
        <p:spPr>
          <a:xfrm rot="21194718">
            <a:off x="-1358280" y="6219884"/>
            <a:ext cx="22192431" cy="8710529"/>
          </a:xfrm>
          <a:custGeom>
            <a:avLst/>
            <a:gdLst/>
            <a:ahLst/>
            <a:cxnLst/>
            <a:rect l="l" t="t" r="r" b="b"/>
            <a:pathLst>
              <a:path w="22192431" h="8710529">
                <a:moveTo>
                  <a:pt x="0" y="0"/>
                </a:moveTo>
                <a:lnTo>
                  <a:pt x="22192432" y="0"/>
                </a:lnTo>
                <a:lnTo>
                  <a:pt x="22192432" y="8710530"/>
                </a:lnTo>
                <a:lnTo>
                  <a:pt x="0" y="8710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06064" y="487269"/>
            <a:ext cx="8088919" cy="9690538"/>
          </a:xfrm>
          <a:custGeom>
            <a:avLst/>
            <a:gdLst/>
            <a:ahLst/>
            <a:cxnLst/>
            <a:rect l="l" t="t" r="r" b="b"/>
            <a:pathLst>
              <a:path w="9385987" h="10453072">
                <a:moveTo>
                  <a:pt x="0" y="0"/>
                </a:moveTo>
                <a:lnTo>
                  <a:pt x="9385987" y="0"/>
                </a:lnTo>
                <a:lnTo>
                  <a:pt x="9385987" y="10453072"/>
                </a:lnTo>
                <a:lnTo>
                  <a:pt x="0" y="10453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1600" l="10000" r="95769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1563" y="283574"/>
            <a:ext cx="2113188" cy="2113188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95006" y="9258300"/>
            <a:ext cx="1556929" cy="942650"/>
          </a:xfrm>
          <a:custGeom>
            <a:avLst/>
            <a:gdLst/>
            <a:ahLst/>
            <a:cxnLst/>
            <a:rect l="l" t="t" r="r" b="b"/>
            <a:pathLst>
              <a:path w="1556929" h="942650">
                <a:moveTo>
                  <a:pt x="0" y="0"/>
                </a:moveTo>
                <a:lnTo>
                  <a:pt x="1556930" y="0"/>
                </a:lnTo>
                <a:lnTo>
                  <a:pt x="1556930" y="942650"/>
                </a:lnTo>
                <a:lnTo>
                  <a:pt x="0" y="942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"/>
          <p:cNvSpPr/>
          <p:nvPr/>
        </p:nvSpPr>
        <p:spPr>
          <a:xfrm>
            <a:off x="-221131" y="5358100"/>
            <a:ext cx="2134666" cy="5070489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89"/>
                </a:lnTo>
                <a:lnTo>
                  <a:pt x="0" y="84994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4"/>
          <p:cNvSpPr/>
          <p:nvPr/>
        </p:nvSpPr>
        <p:spPr>
          <a:xfrm>
            <a:off x="2162121" y="5960225"/>
            <a:ext cx="2246710" cy="3731300"/>
          </a:xfrm>
          <a:custGeom>
            <a:avLst/>
            <a:gdLst/>
            <a:ahLst/>
            <a:cxnLst/>
            <a:rect l="l" t="t" r="r" b="b"/>
            <a:pathLst>
              <a:path w="4196303" h="6254652">
                <a:moveTo>
                  <a:pt x="0" y="0"/>
                </a:moveTo>
                <a:lnTo>
                  <a:pt x="4196303" y="0"/>
                </a:lnTo>
                <a:lnTo>
                  <a:pt x="4196303" y="6254651"/>
                </a:lnTo>
                <a:lnTo>
                  <a:pt x="0" y="6254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"/>
          <p:cNvSpPr/>
          <p:nvPr/>
        </p:nvSpPr>
        <p:spPr>
          <a:xfrm>
            <a:off x="1098093" y="8161247"/>
            <a:ext cx="2445877" cy="2114547"/>
          </a:xfrm>
          <a:custGeom>
            <a:avLst/>
            <a:gdLst/>
            <a:ahLst/>
            <a:cxnLst/>
            <a:rect l="l" t="t" r="r" b="b"/>
            <a:pathLst>
              <a:path w="4131037" h="3898197">
                <a:moveTo>
                  <a:pt x="0" y="0"/>
                </a:moveTo>
                <a:lnTo>
                  <a:pt x="4131037" y="0"/>
                </a:lnTo>
                <a:lnTo>
                  <a:pt x="4131037" y="3898197"/>
                </a:lnTo>
                <a:lnTo>
                  <a:pt x="0" y="38981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5"/>
          <p:cNvSpPr/>
          <p:nvPr/>
        </p:nvSpPr>
        <p:spPr>
          <a:xfrm>
            <a:off x="3485925" y="8247378"/>
            <a:ext cx="3127123" cy="1927585"/>
          </a:xfrm>
          <a:custGeom>
            <a:avLst/>
            <a:gdLst/>
            <a:ahLst/>
            <a:cxnLst/>
            <a:rect l="l" t="t" r="r" b="b"/>
            <a:pathLst>
              <a:path w="4295782" h="2741490">
                <a:moveTo>
                  <a:pt x="0" y="0"/>
                </a:moveTo>
                <a:lnTo>
                  <a:pt x="4295782" y="0"/>
                </a:lnTo>
                <a:lnTo>
                  <a:pt x="4295782" y="2741490"/>
                </a:lnTo>
                <a:lnTo>
                  <a:pt x="0" y="27414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4447" y="27214"/>
            <a:ext cx="12540559" cy="7090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" y="11091"/>
            <a:ext cx="1260143" cy="126014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409" y="238130"/>
            <a:ext cx="13314818" cy="482845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923502" y="812673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43" r="-1981" b="-2172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83409" y="5715205"/>
            <a:ext cx="4131037" cy="3898197"/>
          </a:xfrm>
          <a:custGeom>
            <a:avLst/>
            <a:gdLst/>
            <a:ahLst/>
            <a:cxnLst/>
            <a:rect l="l" t="t" r="r" b="b"/>
            <a:pathLst>
              <a:path w="4131037" h="3898197">
                <a:moveTo>
                  <a:pt x="0" y="0"/>
                </a:moveTo>
                <a:lnTo>
                  <a:pt x="4131037" y="0"/>
                </a:lnTo>
                <a:lnTo>
                  <a:pt x="4131037" y="3898197"/>
                </a:lnTo>
                <a:lnTo>
                  <a:pt x="0" y="3898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00995" y="1323487"/>
            <a:ext cx="3987033" cy="8499489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90"/>
                </a:lnTo>
                <a:lnTo>
                  <a:pt x="0" y="8499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99371" y="7012455"/>
            <a:ext cx="4295782" cy="2741490"/>
          </a:xfrm>
          <a:custGeom>
            <a:avLst/>
            <a:gdLst/>
            <a:ahLst/>
            <a:cxnLst/>
            <a:rect l="l" t="t" r="r" b="b"/>
            <a:pathLst>
              <a:path w="4295782" h="2741490">
                <a:moveTo>
                  <a:pt x="0" y="0"/>
                </a:moveTo>
                <a:lnTo>
                  <a:pt x="4295782" y="0"/>
                </a:lnTo>
                <a:lnTo>
                  <a:pt x="4295782" y="2741490"/>
                </a:lnTo>
                <a:lnTo>
                  <a:pt x="0" y="2741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3"/>
          <p:cNvSpPr/>
          <p:nvPr/>
        </p:nvSpPr>
        <p:spPr>
          <a:xfrm>
            <a:off x="11059797" y="4130568"/>
            <a:ext cx="7494114" cy="5763773"/>
          </a:xfrm>
          <a:custGeom>
            <a:avLst/>
            <a:gdLst/>
            <a:ahLst/>
            <a:cxnLst/>
            <a:rect l="l" t="t" r="r" b="b"/>
            <a:pathLst>
              <a:path w="10149558" h="8229600">
                <a:moveTo>
                  <a:pt x="0" y="0"/>
                </a:moveTo>
                <a:lnTo>
                  <a:pt x="10149558" y="0"/>
                </a:lnTo>
                <a:lnTo>
                  <a:pt x="101495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109116">
            <a:off x="-1952216" y="8415802"/>
            <a:ext cx="22192431" cy="8710529"/>
          </a:xfrm>
          <a:custGeom>
            <a:avLst/>
            <a:gdLst/>
            <a:ahLst/>
            <a:cxnLst/>
            <a:rect l="l" t="t" r="r" b="b"/>
            <a:pathLst>
              <a:path w="22192431" h="8710529">
                <a:moveTo>
                  <a:pt x="0" y="0"/>
                </a:moveTo>
                <a:lnTo>
                  <a:pt x="22192432" y="0"/>
                </a:lnTo>
                <a:lnTo>
                  <a:pt x="22192432" y="8710530"/>
                </a:lnTo>
                <a:lnTo>
                  <a:pt x="0" y="8710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304800" y="723900"/>
            <a:ext cx="9514428" cy="6884754"/>
            <a:chOff x="3318187" y="1033351"/>
            <a:chExt cx="13395951" cy="4911027"/>
          </a:xfrm>
        </p:grpSpPr>
        <p:sp>
          <p:nvSpPr>
            <p:cNvPr id="11" name="Rounded Rectangle 10"/>
            <p:cNvSpPr/>
            <p:nvPr/>
          </p:nvSpPr>
          <p:spPr>
            <a:xfrm>
              <a:off x="3318187" y="1033351"/>
              <a:ext cx="13395951" cy="49110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4124097" y="1512978"/>
              <a:ext cx="11784130" cy="39517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mùn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dinh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dưỡng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1570" y="1104900"/>
            <a:ext cx="6927892" cy="8681456"/>
          </a:xfrm>
          <a:prstGeom prst="rect">
            <a:avLst/>
          </a:prstGeom>
        </p:spPr>
      </p:pic>
      <p:sp>
        <p:nvSpPr>
          <p:cNvPr id="16" name="Freeform 5"/>
          <p:cNvSpPr/>
          <p:nvPr/>
        </p:nvSpPr>
        <p:spPr>
          <a:xfrm>
            <a:off x="15489946" y="406010"/>
            <a:ext cx="2230804" cy="2198827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-914400" y="832766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20" name="Rounded Rectangle 19"/>
          <p:cNvSpPr/>
          <p:nvPr/>
        </p:nvSpPr>
        <p:spPr>
          <a:xfrm>
            <a:off x="457200" y="612518"/>
            <a:ext cx="17449800" cy="87981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919" t="5592" r="2421" b="3984"/>
          <a:stretch/>
        </p:blipFill>
        <p:spPr>
          <a:xfrm>
            <a:off x="8025903" y="1464225"/>
            <a:ext cx="8291615" cy="731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918834" y="1333563"/>
            <a:ext cx="6777366" cy="4562645"/>
            <a:chOff x="918834" y="1333563"/>
            <a:chExt cx="6777366" cy="4562645"/>
          </a:xfrm>
        </p:grpSpPr>
        <p:sp>
          <p:nvSpPr>
            <p:cNvPr id="22" name="TextBox 5"/>
            <p:cNvSpPr txBox="1"/>
            <p:nvPr/>
          </p:nvSpPr>
          <p:spPr>
            <a:xfrm>
              <a:off x="918834" y="1464225"/>
              <a:ext cx="6777366" cy="44319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857250" indent="-857250" algn="just">
                <a:buFontTx/>
                <a:buChar char="-"/>
              </a:pP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Rễ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857250" indent="-857250" algn="just">
                <a:buFontTx/>
                <a:buChar char="-"/>
              </a:pP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vững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</a:t>
              </a:r>
              <a:r>
                <a:rPr lang="en-US" sz="48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8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18834" y="1333563"/>
              <a:ext cx="935846" cy="938362"/>
              <a:chOff x="4724400" y="1104900"/>
              <a:chExt cx="1600200" cy="16002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4724400" y="1104900"/>
                <a:ext cx="1600200" cy="1600200"/>
              </a:xfrm>
              <a:prstGeom prst="ellipse">
                <a:avLst/>
              </a:prstGeom>
              <a:solidFill>
                <a:srgbClr val="E7A419"/>
              </a:solidFill>
              <a:ln>
                <a:solidFill>
                  <a:srgbClr val="E0AA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Freeform 2"/>
              <p:cNvSpPr/>
              <p:nvPr/>
            </p:nvSpPr>
            <p:spPr>
              <a:xfrm flipH="1">
                <a:off x="5029200" y="1234121"/>
                <a:ext cx="1143000" cy="1341757"/>
              </a:xfrm>
              <a:custGeom>
                <a:avLst/>
                <a:gdLst/>
                <a:ahLst/>
                <a:cxnLst/>
                <a:rect l="l" t="t" r="r" b="b"/>
                <a:pathLst>
                  <a:path w="3024378" h="4114800">
                    <a:moveTo>
                      <a:pt x="3024378" y="0"/>
                    </a:moveTo>
                    <a:lnTo>
                      <a:pt x="0" y="0"/>
                    </a:lnTo>
                    <a:lnTo>
                      <a:pt x="0" y="4114800"/>
                    </a:lnTo>
                    <a:lnTo>
                      <a:pt x="3024378" y="4114800"/>
                    </a:lnTo>
                    <a:lnTo>
                      <a:pt x="3024378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584" y="6492482"/>
            <a:ext cx="5092519" cy="367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329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-914400" y="832766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20" name="Rounded Rectangle 19"/>
          <p:cNvSpPr/>
          <p:nvPr/>
        </p:nvSpPr>
        <p:spPr>
          <a:xfrm>
            <a:off x="457200" y="612518"/>
            <a:ext cx="17449800" cy="87981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919" t="5592" r="2421" b="3984"/>
          <a:stretch/>
        </p:blipFill>
        <p:spPr>
          <a:xfrm>
            <a:off x="1281173" y="1094631"/>
            <a:ext cx="8291615" cy="731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5"/>
          <p:cNvSpPr txBox="1"/>
          <p:nvPr/>
        </p:nvSpPr>
        <p:spPr>
          <a:xfrm>
            <a:off x="9712818" y="1243333"/>
            <a:ext cx="7712560" cy="7478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>
              <a:buFontTx/>
              <a:buChar char="-"/>
            </a:pP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mùn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60363" algn="just">
              <a:buFontTx/>
              <a:buChar char="-"/>
            </a:pP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bám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vững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54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dirty="0">
              <a:solidFill>
                <a:srgbClr val="5D67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85" y="116688"/>
            <a:ext cx="2168215" cy="27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350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109116">
            <a:off x="-1952216" y="8415802"/>
            <a:ext cx="22192431" cy="8710529"/>
          </a:xfrm>
          <a:custGeom>
            <a:avLst/>
            <a:gdLst/>
            <a:ahLst/>
            <a:cxnLst/>
            <a:rect l="l" t="t" r="r" b="b"/>
            <a:pathLst>
              <a:path w="22192431" h="8710529">
                <a:moveTo>
                  <a:pt x="0" y="0"/>
                </a:moveTo>
                <a:lnTo>
                  <a:pt x="22192432" y="0"/>
                </a:lnTo>
                <a:lnTo>
                  <a:pt x="22192432" y="8710530"/>
                </a:lnTo>
                <a:lnTo>
                  <a:pt x="0" y="8710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533400" y="1127919"/>
            <a:ext cx="10515600" cy="6579954"/>
            <a:chOff x="3318187" y="1250771"/>
            <a:chExt cx="14805563" cy="4693607"/>
          </a:xfrm>
        </p:grpSpPr>
        <p:sp>
          <p:nvSpPr>
            <p:cNvPr id="11" name="Rounded Rectangle 10"/>
            <p:cNvSpPr/>
            <p:nvPr/>
          </p:nvSpPr>
          <p:spPr>
            <a:xfrm>
              <a:off x="3318187" y="1250771"/>
              <a:ext cx="14805563" cy="46936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4218679" y="1449759"/>
              <a:ext cx="12883294" cy="39517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Rễ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mùn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vững</a:t>
              </a:r>
              <a:r>
                <a:rPr lang="en-US" sz="72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Freeform 5"/>
          <p:cNvSpPr/>
          <p:nvPr/>
        </p:nvSpPr>
        <p:spPr>
          <a:xfrm>
            <a:off x="15952248" y="233743"/>
            <a:ext cx="2230804" cy="2198827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9875" y="211685"/>
            <a:ext cx="5886588" cy="1031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58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7621" t="15717" r="1479" b="3805"/>
          <a:stretch/>
        </p:blipFill>
        <p:spPr>
          <a:xfrm>
            <a:off x="8458200" y="1306552"/>
            <a:ext cx="9630654" cy="7799348"/>
          </a:xfrm>
          <a:prstGeom prst="rect">
            <a:avLst/>
          </a:prstGeom>
        </p:spPr>
      </p:pic>
      <p:sp>
        <p:nvSpPr>
          <p:cNvPr id="20" name="TextBox 5"/>
          <p:cNvSpPr txBox="1"/>
          <p:nvPr/>
        </p:nvSpPr>
        <p:spPr>
          <a:xfrm>
            <a:off x="507207" y="1562100"/>
            <a:ext cx="7712560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bazan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7)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phổ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8),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Long,…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2"/>
          <p:cNvSpPr/>
          <p:nvPr/>
        </p:nvSpPr>
        <p:spPr>
          <a:xfrm>
            <a:off x="-914400" y="9487458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43" r="-1981" b="-217205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6700"/>
            <a:ext cx="4993057" cy="228619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/>
          <p:cNvSpPr/>
          <p:nvPr/>
        </p:nvSpPr>
        <p:spPr>
          <a:xfrm rot="109116">
            <a:off x="-2153374" y="7263533"/>
            <a:ext cx="22192431" cy="8710529"/>
          </a:xfrm>
          <a:custGeom>
            <a:avLst/>
            <a:gdLst/>
            <a:ahLst/>
            <a:cxnLst/>
            <a:rect l="l" t="t" r="r" b="b"/>
            <a:pathLst>
              <a:path w="22192431" h="8710529">
                <a:moveTo>
                  <a:pt x="0" y="0"/>
                </a:moveTo>
                <a:lnTo>
                  <a:pt x="22192432" y="0"/>
                </a:lnTo>
                <a:lnTo>
                  <a:pt x="22192432" y="8710530"/>
                </a:lnTo>
                <a:lnTo>
                  <a:pt x="0" y="8710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457200" y="1071510"/>
            <a:ext cx="8667574" cy="9991440"/>
          </a:xfrm>
          <a:custGeom>
            <a:avLst/>
            <a:gdLst/>
            <a:ahLst/>
            <a:cxnLst/>
            <a:rect l="l" t="t" r="r" b="b"/>
            <a:pathLst>
              <a:path w="8667574" h="9991440">
                <a:moveTo>
                  <a:pt x="8667574" y="0"/>
                </a:moveTo>
                <a:lnTo>
                  <a:pt x="0" y="0"/>
                </a:lnTo>
                <a:lnTo>
                  <a:pt x="0" y="9991440"/>
                </a:lnTo>
                <a:lnTo>
                  <a:pt x="8667574" y="9991440"/>
                </a:lnTo>
                <a:lnTo>
                  <a:pt x="866757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8153400" y="869391"/>
            <a:ext cx="9577754" cy="5519366"/>
            <a:chOff x="4762488" y="308129"/>
            <a:chExt cx="10052602" cy="301591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3"/>
            <p:cNvSpPr txBox="1"/>
            <p:nvPr/>
          </p:nvSpPr>
          <p:spPr>
            <a:xfrm>
              <a:off x="5312390" y="446212"/>
              <a:ext cx="9047441" cy="27749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66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6600" b="1" dirty="0">
                <a:solidFill>
                  <a:srgbClr val="805A3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3502" y="812673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2233" y="2844963"/>
            <a:ext cx="3171973" cy="6683226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89"/>
                </a:lnTo>
                <a:lnTo>
                  <a:pt x="0" y="84994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72820" y="6569471"/>
            <a:ext cx="2190125" cy="3470973"/>
          </a:xfrm>
          <a:custGeom>
            <a:avLst/>
            <a:gdLst/>
            <a:ahLst/>
            <a:cxnLst/>
            <a:rect l="l" t="t" r="r" b="b"/>
            <a:pathLst>
              <a:path w="2752893" h="4414260">
                <a:moveTo>
                  <a:pt x="0" y="0"/>
                </a:moveTo>
                <a:lnTo>
                  <a:pt x="2752893" y="0"/>
                </a:lnTo>
                <a:lnTo>
                  <a:pt x="2752893" y="4414259"/>
                </a:lnTo>
                <a:lnTo>
                  <a:pt x="0" y="44142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>
            <a:off x="1159632" y="347646"/>
            <a:ext cx="2113188" cy="2113188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8768" y="499979"/>
            <a:ext cx="13954953" cy="76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86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606175" y="4190150"/>
            <a:ext cx="19500350" cy="7601193"/>
            <a:chOff x="-606175" y="4190150"/>
            <a:chExt cx="19500350" cy="7601193"/>
          </a:xfrm>
        </p:grpSpPr>
        <p:sp>
          <p:nvSpPr>
            <p:cNvPr id="6" name="Freeform 6"/>
            <p:cNvSpPr/>
            <p:nvPr/>
          </p:nvSpPr>
          <p:spPr>
            <a:xfrm>
              <a:off x="-228600" y="4190150"/>
              <a:ext cx="6773212" cy="7601193"/>
            </a:xfrm>
            <a:custGeom>
              <a:avLst/>
              <a:gdLst/>
              <a:ahLst/>
              <a:cxnLst/>
              <a:rect l="l" t="t" r="r" b="b"/>
              <a:pathLst>
                <a:path w="7916212" h="8616286">
                  <a:moveTo>
                    <a:pt x="0" y="0"/>
                  </a:moveTo>
                  <a:lnTo>
                    <a:pt x="7916212" y="0"/>
                  </a:lnTo>
                  <a:lnTo>
                    <a:pt x="7916212" y="8616286"/>
                  </a:lnTo>
                  <a:lnTo>
                    <a:pt x="0" y="8616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-606175" y="7483201"/>
              <a:ext cx="19500350" cy="4046323"/>
            </a:xfrm>
            <a:custGeom>
              <a:avLst/>
              <a:gdLst/>
              <a:ahLst/>
              <a:cxnLst/>
              <a:rect l="l" t="t" r="r" b="b"/>
              <a:pathLst>
                <a:path w="19500350" h="4046323">
                  <a:moveTo>
                    <a:pt x="0" y="0"/>
                  </a:moveTo>
                  <a:lnTo>
                    <a:pt x="19500350" y="0"/>
                  </a:lnTo>
                  <a:lnTo>
                    <a:pt x="19500350" y="4046323"/>
                  </a:lnTo>
                  <a:lnTo>
                    <a:pt x="0" y="4046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232332" y="6848053"/>
              <a:ext cx="3534568" cy="3438947"/>
            </a:xfrm>
            <a:custGeom>
              <a:avLst/>
              <a:gdLst/>
              <a:ahLst/>
              <a:cxnLst/>
              <a:rect l="l" t="t" r="r" b="b"/>
              <a:pathLst>
                <a:path w="4131037" h="3898197">
                  <a:moveTo>
                    <a:pt x="0" y="0"/>
                  </a:moveTo>
                  <a:lnTo>
                    <a:pt x="4131038" y="0"/>
                  </a:lnTo>
                  <a:lnTo>
                    <a:pt x="4131038" y="3898197"/>
                  </a:lnTo>
                  <a:lnTo>
                    <a:pt x="0" y="389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34043" y="4301393"/>
              <a:ext cx="3768673" cy="5263923"/>
            </a:xfrm>
            <a:custGeom>
              <a:avLst/>
              <a:gdLst/>
              <a:ahLst/>
              <a:cxnLst/>
              <a:rect l="l" t="t" r="r" b="b"/>
              <a:pathLst>
                <a:path w="4404648" h="5966888">
                  <a:moveTo>
                    <a:pt x="0" y="0"/>
                  </a:moveTo>
                  <a:lnTo>
                    <a:pt x="4404649" y="0"/>
                  </a:lnTo>
                  <a:lnTo>
                    <a:pt x="4404649" y="5966888"/>
                  </a:lnTo>
                  <a:lnTo>
                    <a:pt x="0" y="5966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9"/>
          <p:cNvGrpSpPr/>
          <p:nvPr/>
        </p:nvGrpSpPr>
        <p:grpSpPr>
          <a:xfrm>
            <a:off x="266700" y="387006"/>
            <a:ext cx="17754600" cy="3648800"/>
            <a:chOff x="3086850" y="475516"/>
            <a:chExt cx="15400430" cy="3817927"/>
          </a:xfrm>
        </p:grpSpPr>
        <p:sp>
          <p:nvSpPr>
            <p:cNvPr id="11" name="Rounded Rectangle 10"/>
            <p:cNvSpPr/>
            <p:nvPr/>
          </p:nvSpPr>
          <p:spPr>
            <a:xfrm>
              <a:off x="3086850" y="475516"/>
              <a:ext cx="15400430" cy="3817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6110749" y="919425"/>
              <a:ext cx="12073620" cy="30916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96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96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96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96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96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96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96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96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96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96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96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9600" b="1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/>
          <a:srcRect l="23732" t="20614" r="30299" b="27471"/>
          <a:stretch/>
        </p:blipFill>
        <p:spPr>
          <a:xfrm rot="21312985">
            <a:off x="424456" y="95265"/>
            <a:ext cx="3100850" cy="39129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29291" y="3238500"/>
            <a:ext cx="9599775" cy="707716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-914400" y="832766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20" name="Rounded Rectangle 19"/>
          <p:cNvSpPr/>
          <p:nvPr/>
        </p:nvSpPr>
        <p:spPr>
          <a:xfrm>
            <a:off x="381000" y="1181100"/>
            <a:ext cx="17449800" cy="6664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5"/>
          <p:cNvSpPr txBox="1"/>
          <p:nvPr/>
        </p:nvSpPr>
        <p:spPr>
          <a:xfrm>
            <a:off x="5585768" y="2297399"/>
            <a:ext cx="11516623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vững</a:t>
            </a:r>
            <a:r>
              <a:rPr lang="en-US" sz="72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7200" dirty="0">
              <a:solidFill>
                <a:srgbClr val="5D67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30" y="1727828"/>
            <a:ext cx="4149415" cy="557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255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3502" y="812673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2233" y="1028700"/>
            <a:ext cx="3987033" cy="8499489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89"/>
                </a:lnTo>
                <a:lnTo>
                  <a:pt x="0" y="84994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91138" y="3273538"/>
            <a:ext cx="4196303" cy="6254652"/>
          </a:xfrm>
          <a:custGeom>
            <a:avLst/>
            <a:gdLst/>
            <a:ahLst/>
            <a:cxnLst/>
            <a:rect l="l" t="t" r="r" b="b"/>
            <a:pathLst>
              <a:path w="4196303" h="6254652">
                <a:moveTo>
                  <a:pt x="0" y="0"/>
                </a:moveTo>
                <a:lnTo>
                  <a:pt x="4196303" y="0"/>
                </a:lnTo>
                <a:lnTo>
                  <a:pt x="4196303" y="6254651"/>
                </a:lnTo>
                <a:lnTo>
                  <a:pt x="0" y="6254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72820" y="5626185"/>
            <a:ext cx="2752893" cy="4414260"/>
          </a:xfrm>
          <a:custGeom>
            <a:avLst/>
            <a:gdLst/>
            <a:ahLst/>
            <a:cxnLst/>
            <a:rect l="l" t="t" r="r" b="b"/>
            <a:pathLst>
              <a:path w="2752893" h="4414260">
                <a:moveTo>
                  <a:pt x="0" y="0"/>
                </a:moveTo>
                <a:lnTo>
                  <a:pt x="2752893" y="0"/>
                </a:lnTo>
                <a:lnTo>
                  <a:pt x="2752893" y="4414259"/>
                </a:lnTo>
                <a:lnTo>
                  <a:pt x="0" y="44142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>
            <a:off x="5638800" y="648095"/>
            <a:ext cx="2113188" cy="2113188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96656" y="746704"/>
            <a:ext cx="7773074" cy="765114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3400" y="470807"/>
            <a:ext cx="17449800" cy="8610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028700"/>
            <a:ext cx="12801600" cy="7200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Freeform 2"/>
          <p:cNvSpPr/>
          <p:nvPr/>
        </p:nvSpPr>
        <p:spPr>
          <a:xfrm>
            <a:off x="-752644" y="8376557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43" r="-1981" b="-217205"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97000" y="1638300"/>
            <a:ext cx="3665972" cy="727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27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606175" y="7483201"/>
            <a:ext cx="19500350" cy="4046323"/>
          </a:xfrm>
          <a:custGeom>
            <a:avLst/>
            <a:gdLst/>
            <a:ahLst/>
            <a:cxnLst/>
            <a:rect l="l" t="t" r="r" b="b"/>
            <a:pathLst>
              <a:path w="19500350" h="4046323">
                <a:moveTo>
                  <a:pt x="0" y="0"/>
                </a:moveTo>
                <a:lnTo>
                  <a:pt x="19500350" y="0"/>
                </a:lnTo>
                <a:lnTo>
                  <a:pt x="19500350" y="4046323"/>
                </a:lnTo>
                <a:lnTo>
                  <a:pt x="0" y="4046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Rounded Rectangle 10"/>
          <p:cNvSpPr/>
          <p:nvPr/>
        </p:nvSpPr>
        <p:spPr>
          <a:xfrm>
            <a:off x="1066800" y="952500"/>
            <a:ext cx="16459200" cy="8915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5"/>
          <p:cNvSpPr txBox="1"/>
          <p:nvPr/>
        </p:nvSpPr>
        <p:spPr>
          <a:xfrm>
            <a:off x="1855966" y="1070883"/>
            <a:ext cx="1490803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2425" algn="just">
              <a:buFontTx/>
              <a:buChar char="-"/>
            </a:pP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indent="352425" algn="just">
              <a:buFontTx/>
              <a:buChar char="-"/>
            </a:pP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t="23025"/>
          <a:stretch/>
        </p:blipFill>
        <p:spPr>
          <a:xfrm>
            <a:off x="1676400" y="4241584"/>
            <a:ext cx="10734055" cy="52955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61073" y="4882944"/>
            <a:ext cx="5092519" cy="367036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-914400" y="832766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381000" y="1181100"/>
            <a:ext cx="17449800" cy="6664582"/>
            <a:chOff x="381000" y="1181100"/>
            <a:chExt cx="17449800" cy="6664582"/>
          </a:xfrm>
        </p:grpSpPr>
        <p:sp>
          <p:nvSpPr>
            <p:cNvPr id="20" name="Rounded Rectangle 19"/>
            <p:cNvSpPr/>
            <p:nvPr/>
          </p:nvSpPr>
          <p:spPr>
            <a:xfrm>
              <a:off x="381000" y="1181100"/>
              <a:ext cx="17449800" cy="666458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838200" y="1409700"/>
              <a:ext cx="11516623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:………………………….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6934200" y="2192416"/>
              <a:ext cx="41148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PHIẾU HỌC TẬP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3048000" y="2869524"/>
              <a:ext cx="12883012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246645"/>
              </p:ext>
            </p:extLst>
          </p:nvPr>
        </p:nvGraphicFramePr>
        <p:xfrm>
          <a:off x="1371600" y="3957131"/>
          <a:ext cx="1600200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740618284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772645046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543216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4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thay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265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4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9a:…………</a:t>
                      </a:r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056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4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9b:…………</a:t>
                      </a:r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4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782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2356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-914400" y="832766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20" name="Rounded Rectangle 19"/>
          <p:cNvSpPr/>
          <p:nvPr/>
        </p:nvSpPr>
        <p:spPr>
          <a:xfrm>
            <a:off x="381000" y="1181100"/>
            <a:ext cx="17449800" cy="7772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18" y="0"/>
            <a:ext cx="2128388" cy="285763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716805"/>
              </p:ext>
            </p:extLst>
          </p:nvPr>
        </p:nvGraphicFramePr>
        <p:xfrm>
          <a:off x="821685" y="3040803"/>
          <a:ext cx="16459200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8915">
                  <a:extLst>
                    <a:ext uri="{9D8B030D-6E8A-4147-A177-3AD203B41FA5}">
                      <a16:colId xmlns:a16="http://schemas.microsoft.com/office/drawing/2014/main" val="740618284"/>
                    </a:ext>
                  </a:extLst>
                </a:gridCol>
                <a:gridCol w="5269588">
                  <a:extLst>
                    <a:ext uri="{9D8B030D-6E8A-4147-A177-3AD203B41FA5}">
                      <a16:colId xmlns:a16="http://schemas.microsoft.com/office/drawing/2014/main" val="2772645046"/>
                    </a:ext>
                  </a:extLst>
                </a:gridCol>
                <a:gridCol w="7210697">
                  <a:extLst>
                    <a:ext uri="{9D8B030D-6E8A-4147-A177-3AD203B41FA5}">
                      <a16:colId xmlns:a16="http://schemas.microsoft.com/office/drawing/2014/main" val="543216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4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thay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265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4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9a: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tới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4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Giúp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tới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xốp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056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4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9b: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Bón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hữu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Chất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dinh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dưỡng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chất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khoáng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mùn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…)</a:t>
                      </a:r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4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chất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khoáng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mùn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giúp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trông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GB" sz="4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GB" sz="4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782917"/>
                  </a:ext>
                </a:extLst>
              </a:tr>
            </a:tbl>
          </a:graphicData>
        </a:graphic>
      </p:graphicFrame>
      <p:sp>
        <p:nvSpPr>
          <p:cNvPr id="8" name="TextBox 5"/>
          <p:cNvSpPr txBox="1"/>
          <p:nvPr/>
        </p:nvSpPr>
        <p:spPr>
          <a:xfrm>
            <a:off x="7010400" y="1304599"/>
            <a:ext cx="4114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PHIẾU HỌC TẬP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124200" y="1981707"/>
            <a:ext cx="1288301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931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06175" y="4244352"/>
            <a:ext cx="19500350" cy="7601193"/>
            <a:chOff x="-606175" y="4244352"/>
            <a:chExt cx="19500350" cy="7601193"/>
          </a:xfrm>
        </p:grpSpPr>
        <p:sp>
          <p:nvSpPr>
            <p:cNvPr id="6" name="Freeform 6"/>
            <p:cNvSpPr/>
            <p:nvPr/>
          </p:nvSpPr>
          <p:spPr>
            <a:xfrm>
              <a:off x="1494414" y="4244352"/>
              <a:ext cx="6773212" cy="7601193"/>
            </a:xfrm>
            <a:custGeom>
              <a:avLst/>
              <a:gdLst/>
              <a:ahLst/>
              <a:cxnLst/>
              <a:rect l="l" t="t" r="r" b="b"/>
              <a:pathLst>
                <a:path w="7916212" h="8616286">
                  <a:moveTo>
                    <a:pt x="0" y="0"/>
                  </a:moveTo>
                  <a:lnTo>
                    <a:pt x="7916212" y="0"/>
                  </a:lnTo>
                  <a:lnTo>
                    <a:pt x="7916212" y="8616286"/>
                  </a:lnTo>
                  <a:lnTo>
                    <a:pt x="0" y="8616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-606175" y="7483201"/>
              <a:ext cx="19500350" cy="4046323"/>
            </a:xfrm>
            <a:custGeom>
              <a:avLst/>
              <a:gdLst/>
              <a:ahLst/>
              <a:cxnLst/>
              <a:rect l="l" t="t" r="r" b="b"/>
              <a:pathLst>
                <a:path w="19500350" h="4046323">
                  <a:moveTo>
                    <a:pt x="0" y="0"/>
                  </a:moveTo>
                  <a:lnTo>
                    <a:pt x="19500350" y="0"/>
                  </a:lnTo>
                  <a:lnTo>
                    <a:pt x="19500350" y="4046323"/>
                  </a:lnTo>
                  <a:lnTo>
                    <a:pt x="0" y="4046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955346" y="6902255"/>
              <a:ext cx="3534568" cy="3438947"/>
            </a:xfrm>
            <a:custGeom>
              <a:avLst/>
              <a:gdLst/>
              <a:ahLst/>
              <a:cxnLst/>
              <a:rect l="l" t="t" r="r" b="b"/>
              <a:pathLst>
                <a:path w="4131037" h="3898197">
                  <a:moveTo>
                    <a:pt x="0" y="0"/>
                  </a:moveTo>
                  <a:lnTo>
                    <a:pt x="4131038" y="0"/>
                  </a:lnTo>
                  <a:lnTo>
                    <a:pt x="4131038" y="3898197"/>
                  </a:lnTo>
                  <a:lnTo>
                    <a:pt x="0" y="389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054377" y="4390338"/>
              <a:ext cx="3768673" cy="5263923"/>
            </a:xfrm>
            <a:custGeom>
              <a:avLst/>
              <a:gdLst/>
              <a:ahLst/>
              <a:cxnLst/>
              <a:rect l="l" t="t" r="r" b="b"/>
              <a:pathLst>
                <a:path w="4404648" h="5966888">
                  <a:moveTo>
                    <a:pt x="0" y="0"/>
                  </a:moveTo>
                  <a:lnTo>
                    <a:pt x="4404649" y="0"/>
                  </a:lnTo>
                  <a:lnTo>
                    <a:pt x="4404649" y="5966888"/>
                  </a:lnTo>
                  <a:lnTo>
                    <a:pt x="0" y="5966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9"/>
          <p:cNvGrpSpPr/>
          <p:nvPr/>
        </p:nvGrpSpPr>
        <p:grpSpPr>
          <a:xfrm>
            <a:off x="266700" y="387006"/>
            <a:ext cx="17754600" cy="3648800"/>
            <a:chOff x="3086850" y="475516"/>
            <a:chExt cx="15400430" cy="3817927"/>
          </a:xfrm>
        </p:grpSpPr>
        <p:sp>
          <p:nvSpPr>
            <p:cNvPr id="11" name="Rounded Rectangle 10"/>
            <p:cNvSpPr/>
            <p:nvPr/>
          </p:nvSpPr>
          <p:spPr>
            <a:xfrm>
              <a:off x="3086850" y="475516"/>
              <a:ext cx="15400430" cy="3817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6050220" y="702928"/>
              <a:ext cx="12073620" cy="34780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tăng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7200" b="1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7200" b="1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/>
          <a:srcRect l="23732" t="20614" r="30299" b="27471"/>
          <a:stretch/>
        </p:blipFill>
        <p:spPr>
          <a:xfrm rot="21312985">
            <a:off x="424456" y="95265"/>
            <a:ext cx="3100850" cy="39129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6321" y="2734021"/>
            <a:ext cx="5402985" cy="753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369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109116">
            <a:off x="-1952216" y="8415802"/>
            <a:ext cx="22192431" cy="8710529"/>
          </a:xfrm>
          <a:custGeom>
            <a:avLst/>
            <a:gdLst/>
            <a:ahLst/>
            <a:cxnLst/>
            <a:rect l="l" t="t" r="r" b="b"/>
            <a:pathLst>
              <a:path w="22192431" h="8710529">
                <a:moveTo>
                  <a:pt x="0" y="0"/>
                </a:moveTo>
                <a:lnTo>
                  <a:pt x="22192432" y="0"/>
                </a:lnTo>
                <a:lnTo>
                  <a:pt x="22192432" y="8710530"/>
                </a:lnTo>
                <a:lnTo>
                  <a:pt x="0" y="8710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609600" y="1028700"/>
            <a:ext cx="10515600" cy="5867400"/>
            <a:chOff x="3318187" y="1520670"/>
            <a:chExt cx="14805563" cy="4423708"/>
          </a:xfrm>
        </p:grpSpPr>
        <p:sp>
          <p:nvSpPr>
            <p:cNvPr id="11" name="Rounded Rectangle 10"/>
            <p:cNvSpPr/>
            <p:nvPr/>
          </p:nvSpPr>
          <p:spPr>
            <a:xfrm>
              <a:off x="3318187" y="1520670"/>
              <a:ext cx="14805563" cy="442370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4013327" y="1807924"/>
              <a:ext cx="13415282" cy="3622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6600" dirty="0" smtClean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66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Freeform 5"/>
          <p:cNvSpPr/>
          <p:nvPr/>
        </p:nvSpPr>
        <p:spPr>
          <a:xfrm>
            <a:off x="15952248" y="233743"/>
            <a:ext cx="2230804" cy="2198827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3800" y="204608"/>
            <a:ext cx="5886588" cy="1031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265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5832" y="2284054"/>
            <a:ext cx="17449800" cy="5463360"/>
            <a:chOff x="371643" y="2499540"/>
            <a:chExt cx="17449800" cy="5463360"/>
          </a:xfrm>
        </p:grpSpPr>
        <p:sp>
          <p:nvSpPr>
            <p:cNvPr id="10" name="Rounded Rectangle 9"/>
            <p:cNvSpPr/>
            <p:nvPr/>
          </p:nvSpPr>
          <p:spPr>
            <a:xfrm>
              <a:off x="371643" y="2499540"/>
              <a:ext cx="17449800" cy="54633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5"/>
            <p:cNvSpPr txBox="1"/>
            <p:nvPr/>
          </p:nvSpPr>
          <p:spPr>
            <a:xfrm>
              <a:off x="886085" y="2906176"/>
              <a:ext cx="16420916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Nông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nghiệp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minh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bền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vững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ứng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tưới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bón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nhu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nhằm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,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đảm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gìn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hệ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lai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Freeform 2"/>
          <p:cNvSpPr/>
          <p:nvPr/>
        </p:nvSpPr>
        <p:spPr>
          <a:xfrm>
            <a:off x="-1143000" y="8325051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-39377"/>
            <a:ext cx="5090601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539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5832" y="2284054"/>
            <a:ext cx="17449800" cy="5463360"/>
            <a:chOff x="371643" y="2499540"/>
            <a:chExt cx="17449800" cy="5463360"/>
          </a:xfrm>
        </p:grpSpPr>
        <p:sp>
          <p:nvSpPr>
            <p:cNvPr id="10" name="Rounded Rectangle 9"/>
            <p:cNvSpPr/>
            <p:nvPr/>
          </p:nvSpPr>
          <p:spPr>
            <a:xfrm>
              <a:off x="371643" y="2499540"/>
              <a:ext cx="17449800" cy="54633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5"/>
            <p:cNvSpPr txBox="1"/>
            <p:nvPr/>
          </p:nvSpPr>
          <p:spPr>
            <a:xfrm>
              <a:off x="886085" y="2906176"/>
              <a:ext cx="16420916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57250" indent="-857250" algn="just">
                <a:buFontTx/>
                <a:buChar char="-"/>
              </a:pP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mùn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</a:p>
            <a:p>
              <a:pPr marL="857250" indent="-857250" algn="just">
                <a:buFontTx/>
                <a:buChar char="-"/>
              </a:pP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vững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dinh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dưỡng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mùn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),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đảm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Freeform 2"/>
          <p:cNvSpPr/>
          <p:nvPr/>
        </p:nvSpPr>
        <p:spPr>
          <a:xfrm>
            <a:off x="-1143000" y="8325051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646"/>
            <a:ext cx="499915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936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163967" y="3072650"/>
            <a:ext cx="9333861" cy="3962400"/>
            <a:chOff x="8487582" y="2499540"/>
            <a:chExt cx="9333861" cy="4383446"/>
          </a:xfrm>
        </p:grpSpPr>
        <p:sp>
          <p:nvSpPr>
            <p:cNvPr id="10" name="Rounded Rectangle 9"/>
            <p:cNvSpPr/>
            <p:nvPr/>
          </p:nvSpPr>
          <p:spPr>
            <a:xfrm>
              <a:off x="8487582" y="2499540"/>
              <a:ext cx="9333861" cy="438344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5"/>
            <p:cNvSpPr txBox="1"/>
            <p:nvPr/>
          </p:nvSpPr>
          <p:spPr>
            <a:xfrm>
              <a:off x="8959717" y="3005322"/>
              <a:ext cx="8389590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xới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vun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gốc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Freeform 2"/>
          <p:cNvSpPr/>
          <p:nvPr/>
        </p:nvSpPr>
        <p:spPr>
          <a:xfrm>
            <a:off x="-838200" y="7581900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17" name="Freeform 3"/>
          <p:cNvSpPr/>
          <p:nvPr/>
        </p:nvSpPr>
        <p:spPr>
          <a:xfrm flipH="1">
            <a:off x="220293" y="432636"/>
            <a:ext cx="8667574" cy="9991440"/>
          </a:xfrm>
          <a:custGeom>
            <a:avLst/>
            <a:gdLst/>
            <a:ahLst/>
            <a:cxnLst/>
            <a:rect l="l" t="t" r="r" b="b"/>
            <a:pathLst>
              <a:path w="8667574" h="9991440">
                <a:moveTo>
                  <a:pt x="8667574" y="0"/>
                </a:moveTo>
                <a:lnTo>
                  <a:pt x="0" y="0"/>
                </a:lnTo>
                <a:lnTo>
                  <a:pt x="0" y="9991440"/>
                </a:lnTo>
                <a:lnTo>
                  <a:pt x="8667574" y="9991440"/>
                </a:lnTo>
                <a:lnTo>
                  <a:pt x="866757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363" y="969368"/>
            <a:ext cx="488941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996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3502" y="812673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2233" y="1028700"/>
            <a:ext cx="3987033" cy="8499489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89"/>
                </a:lnTo>
                <a:lnTo>
                  <a:pt x="0" y="84994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91138" y="3273538"/>
            <a:ext cx="4196303" cy="6254652"/>
          </a:xfrm>
          <a:custGeom>
            <a:avLst/>
            <a:gdLst/>
            <a:ahLst/>
            <a:cxnLst/>
            <a:rect l="l" t="t" r="r" b="b"/>
            <a:pathLst>
              <a:path w="4196303" h="6254652">
                <a:moveTo>
                  <a:pt x="0" y="0"/>
                </a:moveTo>
                <a:lnTo>
                  <a:pt x="4196303" y="0"/>
                </a:lnTo>
                <a:lnTo>
                  <a:pt x="4196303" y="6254651"/>
                </a:lnTo>
                <a:lnTo>
                  <a:pt x="0" y="6254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72820" y="5626185"/>
            <a:ext cx="2752893" cy="4414260"/>
          </a:xfrm>
          <a:custGeom>
            <a:avLst/>
            <a:gdLst/>
            <a:ahLst/>
            <a:cxnLst/>
            <a:rect l="l" t="t" r="r" b="b"/>
            <a:pathLst>
              <a:path w="2752893" h="4414260">
                <a:moveTo>
                  <a:pt x="0" y="0"/>
                </a:moveTo>
                <a:lnTo>
                  <a:pt x="2752893" y="0"/>
                </a:lnTo>
                <a:lnTo>
                  <a:pt x="2752893" y="4414259"/>
                </a:lnTo>
                <a:lnTo>
                  <a:pt x="0" y="44142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>
            <a:off x="5638800" y="648095"/>
            <a:ext cx="2113188" cy="2113188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7400" y="797538"/>
            <a:ext cx="7773074" cy="88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161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9" t="62472" r="37707" b="6417"/>
          <a:stretch/>
        </p:blipFill>
        <p:spPr>
          <a:xfrm>
            <a:off x="8550442" y="42113"/>
            <a:ext cx="7707295" cy="1011582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685800" y="9105900"/>
            <a:ext cx="20164571" cy="6928384"/>
            <a:chOff x="-694389" y="5801646"/>
            <a:chExt cx="20164571" cy="6928384"/>
          </a:xfrm>
        </p:grpSpPr>
        <p:grpSp>
          <p:nvGrpSpPr>
            <p:cNvPr id="12" name="Group 11"/>
            <p:cNvGrpSpPr/>
            <p:nvPr/>
          </p:nvGrpSpPr>
          <p:grpSpPr>
            <a:xfrm>
              <a:off x="-609600" y="8255496"/>
              <a:ext cx="20079782" cy="4474534"/>
              <a:chOff x="-762000" y="7321184"/>
              <a:chExt cx="20079782" cy="4474534"/>
            </a:xfrm>
          </p:grpSpPr>
          <p:sp>
            <p:nvSpPr>
              <p:cNvPr id="13" name="Freeform 2"/>
              <p:cNvSpPr/>
              <p:nvPr/>
            </p:nvSpPr>
            <p:spPr>
              <a:xfrm>
                <a:off x="-704105" y="8953542"/>
                <a:ext cx="20021887" cy="2842176"/>
              </a:xfrm>
              <a:custGeom>
                <a:avLst/>
                <a:gdLst/>
                <a:ahLst/>
                <a:cxnLst/>
                <a:rect l="l" t="t" r="r" b="b"/>
                <a:pathLst>
                  <a:path w="20021887" h="2842176">
                    <a:moveTo>
                      <a:pt x="0" y="0"/>
                    </a:moveTo>
                    <a:lnTo>
                      <a:pt x="20021886" y="0"/>
                    </a:lnTo>
                    <a:lnTo>
                      <a:pt x="20021886" y="2842176"/>
                    </a:lnTo>
                    <a:lnTo>
                      <a:pt x="0" y="28421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3143" r="-1981" b="-217205"/>
                </a:stretch>
              </a:blipFill>
            </p:spPr>
          </p:sp>
          <p:sp>
            <p:nvSpPr>
              <p:cNvPr id="14" name="Freeform 2"/>
              <p:cNvSpPr/>
              <p:nvPr/>
            </p:nvSpPr>
            <p:spPr>
              <a:xfrm>
                <a:off x="-762000" y="7321184"/>
                <a:ext cx="20021887" cy="2842176"/>
              </a:xfrm>
              <a:custGeom>
                <a:avLst/>
                <a:gdLst/>
                <a:ahLst/>
                <a:cxnLst/>
                <a:rect l="l" t="t" r="r" b="b"/>
                <a:pathLst>
                  <a:path w="20021887" h="2842176">
                    <a:moveTo>
                      <a:pt x="0" y="0"/>
                    </a:moveTo>
                    <a:lnTo>
                      <a:pt x="20021886" y="0"/>
                    </a:lnTo>
                    <a:lnTo>
                      <a:pt x="20021886" y="2842176"/>
                    </a:lnTo>
                    <a:lnTo>
                      <a:pt x="0" y="28421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3143" r="-1981" b="-217205"/>
                </a:stretch>
              </a:blipFill>
            </p:spPr>
          </p:sp>
        </p:grpSp>
        <p:grpSp>
          <p:nvGrpSpPr>
            <p:cNvPr id="11" name="Group 10"/>
            <p:cNvGrpSpPr/>
            <p:nvPr/>
          </p:nvGrpSpPr>
          <p:grpSpPr>
            <a:xfrm>
              <a:off x="-694389" y="5801646"/>
              <a:ext cx="20079782" cy="4474534"/>
              <a:chOff x="-762000" y="7321184"/>
              <a:chExt cx="20079782" cy="4474534"/>
            </a:xfrm>
          </p:grpSpPr>
          <p:sp>
            <p:nvSpPr>
              <p:cNvPr id="10" name="Freeform 2"/>
              <p:cNvSpPr/>
              <p:nvPr/>
            </p:nvSpPr>
            <p:spPr>
              <a:xfrm>
                <a:off x="-704105" y="8953542"/>
                <a:ext cx="20021887" cy="2842176"/>
              </a:xfrm>
              <a:custGeom>
                <a:avLst/>
                <a:gdLst/>
                <a:ahLst/>
                <a:cxnLst/>
                <a:rect l="l" t="t" r="r" b="b"/>
                <a:pathLst>
                  <a:path w="20021887" h="2842176">
                    <a:moveTo>
                      <a:pt x="0" y="0"/>
                    </a:moveTo>
                    <a:lnTo>
                      <a:pt x="20021886" y="0"/>
                    </a:lnTo>
                    <a:lnTo>
                      <a:pt x="20021886" y="2842176"/>
                    </a:lnTo>
                    <a:lnTo>
                      <a:pt x="0" y="28421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3143" r="-1981" b="-217205"/>
                </a:stretch>
              </a:blipFill>
            </p:spPr>
          </p:sp>
          <p:sp>
            <p:nvSpPr>
              <p:cNvPr id="9" name="Freeform 2"/>
              <p:cNvSpPr/>
              <p:nvPr/>
            </p:nvSpPr>
            <p:spPr>
              <a:xfrm>
                <a:off x="-762000" y="7321184"/>
                <a:ext cx="20021887" cy="2842176"/>
              </a:xfrm>
              <a:custGeom>
                <a:avLst/>
                <a:gdLst/>
                <a:ahLst/>
                <a:cxnLst/>
                <a:rect l="l" t="t" r="r" b="b"/>
                <a:pathLst>
                  <a:path w="20021887" h="2842176">
                    <a:moveTo>
                      <a:pt x="0" y="0"/>
                    </a:moveTo>
                    <a:lnTo>
                      <a:pt x="20021886" y="0"/>
                    </a:lnTo>
                    <a:lnTo>
                      <a:pt x="20021886" y="2842176"/>
                    </a:lnTo>
                    <a:lnTo>
                      <a:pt x="0" y="28421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3143" r="-1981" b="-217205"/>
                </a:stretch>
              </a:blipFill>
            </p:spPr>
          </p:sp>
        </p:grpSp>
      </p:grpSp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6829" y="-182788"/>
            <a:ext cx="6578154" cy="5316173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88974" y="-55596"/>
            <a:ext cx="5212532" cy="6173799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1615" y="3302773"/>
            <a:ext cx="4962574" cy="7364606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57172" y="5042563"/>
            <a:ext cx="6389162" cy="5936864"/>
          </a:xfrm>
          <a:prstGeom prst="rect">
            <a:avLst/>
          </a:prstGeom>
        </p:spPr>
      </p:pic>
      <p:pic>
        <p:nvPicPr>
          <p:cNvPr id="47" name="Picture 4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62307" y="-232089"/>
            <a:ext cx="9230144" cy="1121151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019300"/>
            <a:ext cx="22801016" cy="144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346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3502" y="812673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43" r="-1981" b="-2172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4695" y="8200554"/>
            <a:ext cx="1578753" cy="1351986"/>
          </a:xfrm>
          <a:custGeom>
            <a:avLst/>
            <a:gdLst/>
            <a:ahLst/>
            <a:cxnLst/>
            <a:rect l="l" t="t" r="r" b="b"/>
            <a:pathLst>
              <a:path w="1578753" h="1351986">
                <a:moveTo>
                  <a:pt x="0" y="0"/>
                </a:moveTo>
                <a:lnTo>
                  <a:pt x="1578753" y="0"/>
                </a:lnTo>
                <a:lnTo>
                  <a:pt x="1578753" y="1351986"/>
                </a:lnTo>
                <a:lnTo>
                  <a:pt x="0" y="1351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7820752" y="4214842"/>
            <a:ext cx="10287000" cy="5119658"/>
            <a:chOff x="7820752" y="4214842"/>
            <a:chExt cx="10287000" cy="5119658"/>
          </a:xfrm>
        </p:grpSpPr>
        <p:sp>
          <p:nvSpPr>
            <p:cNvPr id="29" name="Rounded Rectangle 28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13"/>
            <p:cNvSpPr txBox="1"/>
            <p:nvPr/>
          </p:nvSpPr>
          <p:spPr>
            <a:xfrm>
              <a:off x="8250322" y="4460863"/>
              <a:ext cx="9377002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57250" indent="-857250" algn="just">
                <a:buFontTx/>
                <a:buChar char="-"/>
              </a:pP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endParaRPr lang="en-US" sz="6000" b="1" dirty="0" smtClean="0">
                <a:solidFill>
                  <a:srgbClr val="805A3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857250" indent="-857250" algn="just">
                <a:buFontTx/>
                <a:buChar char="-"/>
              </a:pP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endParaRPr lang="en-US" sz="6000" b="1" dirty="0" smtClean="0">
                <a:solidFill>
                  <a:srgbClr val="805A3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857250" indent="-857250" algn="just">
                <a:buFontTx/>
                <a:buChar char="-"/>
              </a:pP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endParaRPr lang="en-US" sz="6000" b="1" dirty="0" smtClean="0">
                <a:solidFill>
                  <a:srgbClr val="805A3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857250" indent="-857250" algn="just">
                <a:buFontTx/>
                <a:buChar char="-"/>
              </a:pP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Mùn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endParaRPr lang="en-US" sz="6000" b="1" dirty="0">
                <a:solidFill>
                  <a:srgbClr val="805A3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529998" y="690934"/>
            <a:ext cx="9577754" cy="3015912"/>
            <a:chOff x="8529998" y="690934"/>
            <a:chExt cx="9577754" cy="3015912"/>
          </a:xfrm>
        </p:grpSpPr>
        <p:grpSp>
          <p:nvGrpSpPr>
            <p:cNvPr id="20" name="Group 19"/>
            <p:cNvGrpSpPr/>
            <p:nvPr/>
          </p:nvGrpSpPr>
          <p:grpSpPr>
            <a:xfrm>
              <a:off x="8529998" y="690934"/>
              <a:ext cx="9577754" cy="3015912"/>
              <a:chOff x="4762488" y="308129"/>
              <a:chExt cx="10052602" cy="3015912"/>
            </a:xfrm>
          </p:grpSpPr>
          <p:sp>
            <p:nvSpPr>
              <p:cNvPr id="18" name="Rounded Rectangular Callout 17"/>
              <p:cNvSpPr/>
              <p:nvPr/>
            </p:nvSpPr>
            <p:spPr>
              <a:xfrm>
                <a:off x="4762488" y="308129"/>
                <a:ext cx="10052602" cy="3015912"/>
              </a:xfrm>
              <a:prstGeom prst="wedgeRoundRectCallout">
                <a:avLst>
                  <a:gd name="adj1" fmla="val -67171"/>
                  <a:gd name="adj2" fmla="val 27604"/>
                  <a:gd name="adj3" fmla="val 16667"/>
                </a:avLst>
              </a:prstGeom>
              <a:solidFill>
                <a:schemeClr val="bg1"/>
              </a:solidFill>
              <a:ln w="41275">
                <a:solidFill>
                  <a:srgbClr val="5D67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3"/>
              <p:cNvSpPr txBox="1"/>
              <p:nvPr/>
            </p:nvSpPr>
            <p:spPr>
              <a:xfrm>
                <a:off x="7152938" y="944784"/>
                <a:ext cx="7195790" cy="18466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những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3445" y="1541807"/>
              <a:ext cx="1868918" cy="1510377"/>
            </a:xfrm>
            <a:prstGeom prst="rect">
              <a:avLst/>
            </a:prstGeom>
          </p:spPr>
        </p:pic>
      </p:grpSp>
      <p:sp>
        <p:nvSpPr>
          <p:cNvPr id="17" name="Freeform 3">
            <a:hlinkClick r:id="rId7" action="ppaction://hlinksldjump"/>
          </p:cNvPr>
          <p:cNvSpPr/>
          <p:nvPr/>
        </p:nvSpPr>
        <p:spPr>
          <a:xfrm flipH="1">
            <a:off x="228600" y="647700"/>
            <a:ext cx="8733168" cy="9166269"/>
          </a:xfrm>
          <a:custGeom>
            <a:avLst/>
            <a:gdLst/>
            <a:ahLst/>
            <a:cxnLst/>
            <a:rect l="l" t="t" r="r" b="b"/>
            <a:pathLst>
              <a:path w="8667574" h="9991440">
                <a:moveTo>
                  <a:pt x="8667574" y="0"/>
                </a:moveTo>
                <a:lnTo>
                  <a:pt x="0" y="0"/>
                </a:lnTo>
                <a:lnTo>
                  <a:pt x="0" y="9991440"/>
                </a:lnTo>
                <a:lnTo>
                  <a:pt x="8667574" y="9991440"/>
                </a:lnTo>
                <a:lnTo>
                  <a:pt x="866757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3502" y="812673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4695" y="8200554"/>
            <a:ext cx="1578753" cy="1351986"/>
          </a:xfrm>
          <a:custGeom>
            <a:avLst/>
            <a:gdLst/>
            <a:ahLst/>
            <a:cxnLst/>
            <a:rect l="l" t="t" r="r" b="b"/>
            <a:pathLst>
              <a:path w="1578753" h="1351986">
                <a:moveTo>
                  <a:pt x="0" y="0"/>
                </a:moveTo>
                <a:lnTo>
                  <a:pt x="1578753" y="0"/>
                </a:lnTo>
                <a:lnTo>
                  <a:pt x="1578753" y="1351986"/>
                </a:lnTo>
                <a:lnTo>
                  <a:pt x="0" y="1351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9952151" y="4805720"/>
            <a:ext cx="6733448" cy="2234547"/>
            <a:chOff x="7820752" y="4214842"/>
            <a:chExt cx="6733448" cy="2234547"/>
          </a:xfrm>
        </p:grpSpPr>
        <p:sp>
          <p:nvSpPr>
            <p:cNvPr id="29" name="Rounded Rectangle 28"/>
            <p:cNvSpPr/>
            <p:nvPr/>
          </p:nvSpPr>
          <p:spPr>
            <a:xfrm>
              <a:off x="7820752" y="4214842"/>
              <a:ext cx="6733448" cy="22345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13"/>
            <p:cNvSpPr txBox="1"/>
            <p:nvPr/>
          </p:nvSpPr>
          <p:spPr>
            <a:xfrm>
              <a:off x="8493903" y="4705228"/>
              <a:ext cx="5466759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72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72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endParaRPr lang="en-US" sz="7200" b="1" dirty="0" smtClean="0">
                <a:solidFill>
                  <a:srgbClr val="805A3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153400" y="690934"/>
            <a:ext cx="9954352" cy="3015912"/>
            <a:chOff x="8153400" y="690934"/>
            <a:chExt cx="9954352" cy="3015912"/>
          </a:xfrm>
        </p:grpSpPr>
        <p:grpSp>
          <p:nvGrpSpPr>
            <p:cNvPr id="20" name="Group 19"/>
            <p:cNvGrpSpPr/>
            <p:nvPr/>
          </p:nvGrpSpPr>
          <p:grpSpPr>
            <a:xfrm>
              <a:off x="8153400" y="690934"/>
              <a:ext cx="9954352" cy="3015912"/>
              <a:chOff x="4762488" y="308129"/>
              <a:chExt cx="10052602" cy="3015912"/>
            </a:xfrm>
          </p:grpSpPr>
          <p:sp>
            <p:nvSpPr>
              <p:cNvPr id="18" name="Rounded Rectangular Callout 17"/>
              <p:cNvSpPr/>
              <p:nvPr/>
            </p:nvSpPr>
            <p:spPr>
              <a:xfrm>
                <a:off x="4762488" y="308129"/>
                <a:ext cx="10052602" cy="3015912"/>
              </a:xfrm>
              <a:prstGeom prst="wedgeRoundRectCallout">
                <a:avLst>
                  <a:gd name="adj1" fmla="val -67171"/>
                  <a:gd name="adj2" fmla="val 27604"/>
                  <a:gd name="adj3" fmla="val 16667"/>
                </a:avLst>
              </a:prstGeom>
              <a:solidFill>
                <a:schemeClr val="bg1"/>
              </a:solidFill>
              <a:ln w="41275">
                <a:solidFill>
                  <a:srgbClr val="5D67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3"/>
              <p:cNvSpPr txBox="1"/>
              <p:nvPr/>
            </p:nvSpPr>
            <p:spPr>
              <a:xfrm>
                <a:off x="6587072" y="800422"/>
                <a:ext cx="7935117" cy="18466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nhất?</a:t>
                </a:r>
                <a:endParaRPr lang="en-US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6130" y="1272526"/>
              <a:ext cx="1564256" cy="1852728"/>
            </a:xfrm>
            <a:prstGeom prst="rect">
              <a:avLst/>
            </a:prstGeom>
          </p:spPr>
        </p:pic>
      </p:grpSp>
      <p:sp>
        <p:nvSpPr>
          <p:cNvPr id="14" name="Freeform 3">
            <a:hlinkClick r:id="rId6" action="ppaction://hlinksldjump"/>
          </p:cNvPr>
          <p:cNvSpPr/>
          <p:nvPr/>
        </p:nvSpPr>
        <p:spPr>
          <a:xfrm flipH="1">
            <a:off x="228600" y="647700"/>
            <a:ext cx="8733168" cy="9166269"/>
          </a:xfrm>
          <a:custGeom>
            <a:avLst/>
            <a:gdLst/>
            <a:ahLst/>
            <a:cxnLst/>
            <a:rect l="l" t="t" r="r" b="b"/>
            <a:pathLst>
              <a:path w="8667574" h="9991440">
                <a:moveTo>
                  <a:pt x="8667574" y="0"/>
                </a:moveTo>
                <a:lnTo>
                  <a:pt x="0" y="0"/>
                </a:lnTo>
                <a:lnTo>
                  <a:pt x="0" y="9991440"/>
                </a:lnTo>
                <a:lnTo>
                  <a:pt x="8667574" y="9991440"/>
                </a:lnTo>
                <a:lnTo>
                  <a:pt x="866757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462795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3502" y="812673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4695" y="8200554"/>
            <a:ext cx="1578753" cy="1351986"/>
          </a:xfrm>
          <a:custGeom>
            <a:avLst/>
            <a:gdLst/>
            <a:ahLst/>
            <a:cxnLst/>
            <a:rect l="l" t="t" r="r" b="b"/>
            <a:pathLst>
              <a:path w="1578753" h="1351986">
                <a:moveTo>
                  <a:pt x="0" y="0"/>
                </a:moveTo>
                <a:lnTo>
                  <a:pt x="1578753" y="0"/>
                </a:lnTo>
                <a:lnTo>
                  <a:pt x="1578753" y="1351986"/>
                </a:lnTo>
                <a:lnTo>
                  <a:pt x="0" y="1351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/>
          <p:cNvGrpSpPr/>
          <p:nvPr/>
        </p:nvGrpSpPr>
        <p:grpSpPr>
          <a:xfrm>
            <a:off x="7820752" y="4214842"/>
            <a:ext cx="10287000" cy="5119658"/>
            <a:chOff x="7820752" y="4214842"/>
            <a:chExt cx="10287000" cy="5119658"/>
          </a:xfrm>
        </p:grpSpPr>
        <p:sp>
          <p:nvSpPr>
            <p:cNvPr id="29" name="Rounded Rectangle 28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13"/>
            <p:cNvSpPr txBox="1"/>
            <p:nvPr/>
          </p:nvSpPr>
          <p:spPr>
            <a:xfrm>
              <a:off x="8250322" y="4460863"/>
              <a:ext cx="9377002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Mùn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do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hủy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6000" b="1" dirty="0">
                <a:solidFill>
                  <a:srgbClr val="805A3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529998" y="690934"/>
            <a:ext cx="9577754" cy="3015912"/>
            <a:chOff x="8529998" y="690934"/>
            <a:chExt cx="9577754" cy="3015912"/>
          </a:xfrm>
        </p:grpSpPr>
        <p:grpSp>
          <p:nvGrpSpPr>
            <p:cNvPr id="20" name="Group 19"/>
            <p:cNvGrpSpPr/>
            <p:nvPr/>
          </p:nvGrpSpPr>
          <p:grpSpPr>
            <a:xfrm>
              <a:off x="8529998" y="690934"/>
              <a:ext cx="9577754" cy="3015912"/>
              <a:chOff x="4762488" y="308129"/>
              <a:chExt cx="10052602" cy="3015912"/>
            </a:xfrm>
          </p:grpSpPr>
          <p:sp>
            <p:nvSpPr>
              <p:cNvPr id="18" name="Rounded Rectangular Callout 17"/>
              <p:cNvSpPr/>
              <p:nvPr/>
            </p:nvSpPr>
            <p:spPr>
              <a:xfrm>
                <a:off x="4762488" y="308129"/>
                <a:ext cx="10052602" cy="3015912"/>
              </a:xfrm>
              <a:prstGeom prst="wedgeRoundRectCallout">
                <a:avLst>
                  <a:gd name="adj1" fmla="val -67171"/>
                  <a:gd name="adj2" fmla="val 27604"/>
                  <a:gd name="adj3" fmla="val 16667"/>
                </a:avLst>
              </a:prstGeom>
              <a:solidFill>
                <a:schemeClr val="bg1"/>
              </a:solidFill>
              <a:ln w="41275">
                <a:solidFill>
                  <a:srgbClr val="5D67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3"/>
              <p:cNvSpPr txBox="1"/>
              <p:nvPr/>
            </p:nvSpPr>
            <p:spPr>
              <a:xfrm>
                <a:off x="7917467" y="800422"/>
                <a:ext cx="6376539" cy="20313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US" sz="66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Mùn</a:t>
                </a:r>
                <a:r>
                  <a:rPr lang="en-US" sz="66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66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66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66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66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đâu</a:t>
                </a:r>
                <a:r>
                  <a:rPr lang="en-US" sz="66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23645" y="1333500"/>
              <a:ext cx="2327555" cy="2162784"/>
            </a:xfrm>
            <a:prstGeom prst="rect">
              <a:avLst/>
            </a:prstGeom>
          </p:spPr>
        </p:pic>
      </p:grpSp>
      <p:sp>
        <p:nvSpPr>
          <p:cNvPr id="15" name="Freeform 3">
            <a:hlinkClick r:id="rId6" action="ppaction://hlinksldjump"/>
          </p:cNvPr>
          <p:cNvSpPr/>
          <p:nvPr/>
        </p:nvSpPr>
        <p:spPr>
          <a:xfrm flipH="1">
            <a:off x="228600" y="647700"/>
            <a:ext cx="8733168" cy="9166269"/>
          </a:xfrm>
          <a:custGeom>
            <a:avLst/>
            <a:gdLst/>
            <a:ahLst/>
            <a:cxnLst/>
            <a:rect l="l" t="t" r="r" b="b"/>
            <a:pathLst>
              <a:path w="8667574" h="9991440">
                <a:moveTo>
                  <a:pt x="8667574" y="0"/>
                </a:moveTo>
                <a:lnTo>
                  <a:pt x="0" y="0"/>
                </a:lnTo>
                <a:lnTo>
                  <a:pt x="0" y="9991440"/>
                </a:lnTo>
                <a:lnTo>
                  <a:pt x="8667574" y="9991440"/>
                </a:lnTo>
                <a:lnTo>
                  <a:pt x="866757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2489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3502" y="812673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4695" y="8200554"/>
            <a:ext cx="1578753" cy="1351986"/>
          </a:xfrm>
          <a:custGeom>
            <a:avLst/>
            <a:gdLst/>
            <a:ahLst/>
            <a:cxnLst/>
            <a:rect l="l" t="t" r="r" b="b"/>
            <a:pathLst>
              <a:path w="1578753" h="1351986">
                <a:moveTo>
                  <a:pt x="0" y="0"/>
                </a:moveTo>
                <a:lnTo>
                  <a:pt x="1578753" y="0"/>
                </a:lnTo>
                <a:lnTo>
                  <a:pt x="1578753" y="1351986"/>
                </a:lnTo>
                <a:lnTo>
                  <a:pt x="0" y="1351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7820752" y="4214842"/>
            <a:ext cx="10287000" cy="5119658"/>
            <a:chOff x="7820752" y="4214842"/>
            <a:chExt cx="10287000" cy="5119658"/>
          </a:xfrm>
        </p:grpSpPr>
        <p:sp>
          <p:nvSpPr>
            <p:cNvPr id="29" name="Rounded Rectangle 28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215" b="89879" l="1949" r="98830">
                          <a14:foregroundMark x1="21248" y1="32794" x2="21248" y2="32794"/>
                          <a14:foregroundMark x1="9747" y1="23887" x2="15010" y2="70445"/>
                          <a14:foregroundMark x1="12476" y1="16599" x2="15789" y2="16194"/>
                          <a14:foregroundMark x1="5848" y1="37652" x2="3899" y2="32794"/>
                          <a14:foregroundMark x1="44250" y1="24291" x2="59649" y2="66802"/>
                          <a14:foregroundMark x1="64717" y1="24291" x2="64717" y2="24291"/>
                        </a14:backgroundRemoval>
                      </a14:imgEffect>
                    </a14:imgLayer>
                  </a14:imgProps>
                </a:ext>
              </a:extLst>
            </a:blip>
            <a:srcRect b="24342"/>
            <a:stretch/>
          </p:blipFill>
          <p:spPr>
            <a:xfrm>
              <a:off x="8436120" y="4214842"/>
              <a:ext cx="9056263" cy="3299015"/>
            </a:xfrm>
            <a:prstGeom prst="rect">
              <a:avLst/>
            </a:prstGeom>
          </p:spPr>
        </p:pic>
        <p:sp>
          <p:nvSpPr>
            <p:cNvPr id="15" name="TextBox 13"/>
            <p:cNvSpPr txBox="1"/>
            <p:nvPr/>
          </p:nvSpPr>
          <p:spPr>
            <a:xfrm>
              <a:off x="8714056" y="7665071"/>
              <a:ext cx="2848664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cát</a:t>
              </a:r>
              <a:endParaRPr lang="en-US" sz="6000" b="1" dirty="0">
                <a:solidFill>
                  <a:srgbClr val="805A3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3"/>
            <p:cNvSpPr txBox="1"/>
            <p:nvPr/>
          </p:nvSpPr>
          <p:spPr>
            <a:xfrm>
              <a:off x="11693615" y="7678058"/>
              <a:ext cx="2848664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thịt</a:t>
              </a:r>
              <a:endParaRPr lang="en-US" sz="6000" b="1" dirty="0">
                <a:solidFill>
                  <a:srgbClr val="805A3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13"/>
            <p:cNvSpPr txBox="1"/>
            <p:nvPr/>
          </p:nvSpPr>
          <p:spPr>
            <a:xfrm>
              <a:off x="14829736" y="7691045"/>
              <a:ext cx="2848664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6000" b="1" dirty="0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sét</a:t>
              </a:r>
              <a:endParaRPr lang="en-US" sz="6000" b="1" dirty="0">
                <a:solidFill>
                  <a:srgbClr val="805A3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529998" y="690934"/>
            <a:ext cx="9577754" cy="3015912"/>
            <a:chOff x="8529998" y="690934"/>
            <a:chExt cx="9577754" cy="3015912"/>
          </a:xfrm>
        </p:grpSpPr>
        <p:grpSp>
          <p:nvGrpSpPr>
            <p:cNvPr id="20" name="Group 19"/>
            <p:cNvGrpSpPr/>
            <p:nvPr/>
          </p:nvGrpSpPr>
          <p:grpSpPr>
            <a:xfrm>
              <a:off x="8529998" y="690934"/>
              <a:ext cx="9577754" cy="3015912"/>
              <a:chOff x="4762488" y="308129"/>
              <a:chExt cx="10052602" cy="3015912"/>
            </a:xfrm>
          </p:grpSpPr>
          <p:sp>
            <p:nvSpPr>
              <p:cNvPr id="18" name="Rounded Rectangular Callout 17"/>
              <p:cNvSpPr/>
              <p:nvPr/>
            </p:nvSpPr>
            <p:spPr>
              <a:xfrm>
                <a:off x="4762488" y="308129"/>
                <a:ext cx="10052602" cy="3015912"/>
              </a:xfrm>
              <a:prstGeom prst="wedgeRoundRectCallout">
                <a:avLst>
                  <a:gd name="adj1" fmla="val -67171"/>
                  <a:gd name="adj2" fmla="val 27604"/>
                  <a:gd name="adj3" fmla="val 16667"/>
                </a:avLst>
              </a:prstGeom>
              <a:solidFill>
                <a:schemeClr val="bg1"/>
              </a:solidFill>
              <a:ln w="41275">
                <a:solidFill>
                  <a:srgbClr val="5D67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3"/>
              <p:cNvSpPr txBox="1"/>
              <p:nvPr/>
            </p:nvSpPr>
            <p:spPr>
              <a:xfrm>
                <a:off x="7653851" y="944784"/>
                <a:ext cx="6635945" cy="18466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Kể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tên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6000" b="1" dirty="0" smtClean="0">
                    <a:solidFill>
                      <a:srgbClr val="805A3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95718" y="987792"/>
              <a:ext cx="1588585" cy="2357507"/>
            </a:xfrm>
            <a:prstGeom prst="rect">
              <a:avLst/>
            </a:prstGeom>
          </p:spPr>
        </p:pic>
      </p:grpSp>
      <p:sp>
        <p:nvSpPr>
          <p:cNvPr id="23" name="Freeform 3">
            <a:hlinkClick r:id="rId8" action="ppaction://hlinksldjump"/>
          </p:cNvPr>
          <p:cNvSpPr/>
          <p:nvPr/>
        </p:nvSpPr>
        <p:spPr>
          <a:xfrm flipH="1">
            <a:off x="228600" y="647700"/>
            <a:ext cx="8733168" cy="9166269"/>
          </a:xfrm>
          <a:custGeom>
            <a:avLst/>
            <a:gdLst/>
            <a:ahLst/>
            <a:cxnLst/>
            <a:rect l="l" t="t" r="r" b="b"/>
            <a:pathLst>
              <a:path w="8667574" h="9991440">
                <a:moveTo>
                  <a:pt x="8667574" y="0"/>
                </a:moveTo>
                <a:lnTo>
                  <a:pt x="0" y="0"/>
                </a:lnTo>
                <a:lnTo>
                  <a:pt x="0" y="9991440"/>
                </a:lnTo>
                <a:lnTo>
                  <a:pt x="8667574" y="9991440"/>
                </a:lnTo>
                <a:lnTo>
                  <a:pt x="866757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14057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"/>
          <p:cNvSpPr/>
          <p:nvPr/>
        </p:nvSpPr>
        <p:spPr>
          <a:xfrm rot="21194718">
            <a:off x="-1358280" y="6219884"/>
            <a:ext cx="22192431" cy="8710529"/>
          </a:xfrm>
          <a:custGeom>
            <a:avLst/>
            <a:gdLst/>
            <a:ahLst/>
            <a:cxnLst/>
            <a:rect l="l" t="t" r="r" b="b"/>
            <a:pathLst>
              <a:path w="22192431" h="8710529">
                <a:moveTo>
                  <a:pt x="0" y="0"/>
                </a:moveTo>
                <a:lnTo>
                  <a:pt x="22192432" y="0"/>
                </a:lnTo>
                <a:lnTo>
                  <a:pt x="22192432" y="8710530"/>
                </a:lnTo>
                <a:lnTo>
                  <a:pt x="0" y="8710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06064" y="487269"/>
            <a:ext cx="8088919" cy="9690538"/>
          </a:xfrm>
          <a:custGeom>
            <a:avLst/>
            <a:gdLst/>
            <a:ahLst/>
            <a:cxnLst/>
            <a:rect l="l" t="t" r="r" b="b"/>
            <a:pathLst>
              <a:path w="9385987" h="10453072">
                <a:moveTo>
                  <a:pt x="0" y="0"/>
                </a:moveTo>
                <a:lnTo>
                  <a:pt x="9385987" y="0"/>
                </a:lnTo>
                <a:lnTo>
                  <a:pt x="9385987" y="10453072"/>
                </a:lnTo>
                <a:lnTo>
                  <a:pt x="0" y="10453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1600" l="10000" r="95769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1563" y="283574"/>
            <a:ext cx="2113188" cy="2113188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95006" y="9258300"/>
            <a:ext cx="1556929" cy="942650"/>
          </a:xfrm>
          <a:custGeom>
            <a:avLst/>
            <a:gdLst/>
            <a:ahLst/>
            <a:cxnLst/>
            <a:rect l="l" t="t" r="r" b="b"/>
            <a:pathLst>
              <a:path w="1556929" h="942650">
                <a:moveTo>
                  <a:pt x="0" y="0"/>
                </a:moveTo>
                <a:lnTo>
                  <a:pt x="1556930" y="0"/>
                </a:lnTo>
                <a:lnTo>
                  <a:pt x="1556930" y="942650"/>
                </a:lnTo>
                <a:lnTo>
                  <a:pt x="0" y="942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"/>
          <p:cNvSpPr/>
          <p:nvPr/>
        </p:nvSpPr>
        <p:spPr>
          <a:xfrm>
            <a:off x="-221131" y="5358100"/>
            <a:ext cx="2134666" cy="5070489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89"/>
                </a:lnTo>
                <a:lnTo>
                  <a:pt x="0" y="84994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4"/>
          <p:cNvSpPr/>
          <p:nvPr/>
        </p:nvSpPr>
        <p:spPr>
          <a:xfrm>
            <a:off x="2162121" y="5960225"/>
            <a:ext cx="2246710" cy="3731300"/>
          </a:xfrm>
          <a:custGeom>
            <a:avLst/>
            <a:gdLst/>
            <a:ahLst/>
            <a:cxnLst/>
            <a:rect l="l" t="t" r="r" b="b"/>
            <a:pathLst>
              <a:path w="4196303" h="6254652">
                <a:moveTo>
                  <a:pt x="0" y="0"/>
                </a:moveTo>
                <a:lnTo>
                  <a:pt x="4196303" y="0"/>
                </a:lnTo>
                <a:lnTo>
                  <a:pt x="4196303" y="6254651"/>
                </a:lnTo>
                <a:lnTo>
                  <a:pt x="0" y="6254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"/>
          <p:cNvSpPr/>
          <p:nvPr/>
        </p:nvSpPr>
        <p:spPr>
          <a:xfrm>
            <a:off x="1098093" y="8161247"/>
            <a:ext cx="2445877" cy="2114547"/>
          </a:xfrm>
          <a:custGeom>
            <a:avLst/>
            <a:gdLst/>
            <a:ahLst/>
            <a:cxnLst/>
            <a:rect l="l" t="t" r="r" b="b"/>
            <a:pathLst>
              <a:path w="4131037" h="3898197">
                <a:moveTo>
                  <a:pt x="0" y="0"/>
                </a:moveTo>
                <a:lnTo>
                  <a:pt x="4131037" y="0"/>
                </a:lnTo>
                <a:lnTo>
                  <a:pt x="4131037" y="3898197"/>
                </a:lnTo>
                <a:lnTo>
                  <a:pt x="0" y="38981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5"/>
          <p:cNvSpPr/>
          <p:nvPr/>
        </p:nvSpPr>
        <p:spPr>
          <a:xfrm>
            <a:off x="3485925" y="8247378"/>
            <a:ext cx="3127123" cy="1927585"/>
          </a:xfrm>
          <a:custGeom>
            <a:avLst/>
            <a:gdLst/>
            <a:ahLst/>
            <a:cxnLst/>
            <a:rect l="l" t="t" r="r" b="b"/>
            <a:pathLst>
              <a:path w="4295782" h="2741490">
                <a:moveTo>
                  <a:pt x="0" y="0"/>
                </a:moveTo>
                <a:lnTo>
                  <a:pt x="4295782" y="0"/>
                </a:lnTo>
                <a:lnTo>
                  <a:pt x="4295782" y="2741490"/>
                </a:lnTo>
                <a:lnTo>
                  <a:pt x="0" y="27414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4447" y="27214"/>
            <a:ext cx="12540559" cy="7090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" y="11091"/>
            <a:ext cx="1260143" cy="126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9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3502" y="812673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2233" y="1028700"/>
            <a:ext cx="3987033" cy="8499489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89"/>
                </a:lnTo>
                <a:lnTo>
                  <a:pt x="0" y="84994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91138" y="3273538"/>
            <a:ext cx="4196303" cy="6254652"/>
          </a:xfrm>
          <a:custGeom>
            <a:avLst/>
            <a:gdLst/>
            <a:ahLst/>
            <a:cxnLst/>
            <a:rect l="l" t="t" r="r" b="b"/>
            <a:pathLst>
              <a:path w="4196303" h="6254652">
                <a:moveTo>
                  <a:pt x="0" y="0"/>
                </a:moveTo>
                <a:lnTo>
                  <a:pt x="4196303" y="0"/>
                </a:lnTo>
                <a:lnTo>
                  <a:pt x="4196303" y="6254651"/>
                </a:lnTo>
                <a:lnTo>
                  <a:pt x="0" y="6254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72820" y="5626185"/>
            <a:ext cx="2752893" cy="4414260"/>
          </a:xfrm>
          <a:custGeom>
            <a:avLst/>
            <a:gdLst/>
            <a:ahLst/>
            <a:cxnLst/>
            <a:rect l="l" t="t" r="r" b="b"/>
            <a:pathLst>
              <a:path w="2752893" h="4414260">
                <a:moveTo>
                  <a:pt x="0" y="0"/>
                </a:moveTo>
                <a:lnTo>
                  <a:pt x="2752893" y="0"/>
                </a:lnTo>
                <a:lnTo>
                  <a:pt x="2752893" y="4414259"/>
                </a:lnTo>
                <a:lnTo>
                  <a:pt x="0" y="44142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>
            <a:off x="5638800" y="648095"/>
            <a:ext cx="2113188" cy="2113188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9313" y="1014126"/>
            <a:ext cx="7773074" cy="76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133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732</Words>
  <Application>Microsoft Office PowerPoint</Application>
  <PresentationFormat>Custom</PresentationFormat>
  <Paragraphs>58</Paragraphs>
  <Slides>30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</vt:lpstr>
      <vt:lpstr>Cambria</vt:lpstr>
      <vt:lpstr>SVN-Newton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Laptop T&amp;T</cp:lastModifiedBy>
  <cp:revision>50</cp:revision>
  <dcterms:created xsi:type="dcterms:W3CDTF">2006-08-16T00:00:00Z</dcterms:created>
  <dcterms:modified xsi:type="dcterms:W3CDTF">2024-07-30T16:07:57Z</dcterms:modified>
  <dc:identifier>DAGHXI1fuoY</dc:identifier>
</cp:coreProperties>
</file>