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70" r:id="rId4"/>
    <p:sldId id="271" r:id="rId5"/>
    <p:sldId id="269" r:id="rId6"/>
    <p:sldId id="260" r:id="rId7"/>
    <p:sldId id="264" r:id="rId8"/>
    <p:sldId id="261" r:id="rId9"/>
    <p:sldId id="268" r:id="rId10"/>
    <p:sldId id="262" r:id="rId11"/>
    <p:sldId id="267" r:id="rId12"/>
    <p:sldId id="263" r:id="rId13"/>
    <p:sldId id="272" r:id="rId14"/>
    <p:sldId id="273" r:id="rId15"/>
  </p:sldIdLst>
  <p:sldSz cx="18288000" cy="10287000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#9Slide03 Open Sans ExtraBold" panose="020B0604020202020204" charset="0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E7E"/>
    <a:srgbClr val="F76D86"/>
    <a:srgbClr val="CC73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94622" autoAdjust="0"/>
  </p:normalViewPr>
  <p:slideViewPr>
    <p:cSldViewPr>
      <p:cViewPr varScale="1">
        <p:scale>
          <a:sx n="32" d="100"/>
          <a:sy n="32" d="100"/>
        </p:scale>
        <p:origin x="115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" y="-38549"/>
            <a:ext cx="18289585" cy="103640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6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2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84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1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839C50-A657-4063-8483-23187B8B4349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C6E54168-2D8F-4CEA-9BCA-F4818A3CD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1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rcRect/>
            <a:stretch>
              <a:fillRect l="-1" t="367" r="-7764" b="-27070"/>
            </a:stretch>
          </a:blipFill>
        </p:spPr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41798" y="315049"/>
            <a:ext cx="17204403" cy="9656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1.png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06990" y="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81711" y="5664004"/>
            <a:ext cx="3106289" cy="3082992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9003" y="5243931"/>
            <a:ext cx="2923416" cy="509527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29374" y="5320252"/>
            <a:ext cx="1886440" cy="4942637"/>
          </a:xfrm>
          <a:custGeom>
            <a:avLst/>
            <a:gdLst/>
            <a:ahLst/>
            <a:cxnLst/>
            <a:rect l="l" t="t" r="r" b="b"/>
            <a:pathLst>
              <a:path w="1886440" h="4942637">
                <a:moveTo>
                  <a:pt x="0" y="0"/>
                </a:moveTo>
                <a:lnTo>
                  <a:pt x="1886440" y="0"/>
                </a:lnTo>
                <a:lnTo>
                  <a:pt x="1886440" y="4942637"/>
                </a:lnTo>
                <a:lnTo>
                  <a:pt x="0" y="4942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8" y="3347"/>
            <a:ext cx="2557569" cy="2557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3437" y="1113151"/>
            <a:ext cx="10827434" cy="95654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6862" y="-107973"/>
            <a:ext cx="7126842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8353" y="-3810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87682" y="5055435"/>
            <a:ext cx="5878408" cy="5283613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8280" y="857070"/>
            <a:ext cx="8077900" cy="96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104900"/>
            <a:ext cx="1272540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 smtClean="0"/>
              <a:t>	</a:t>
            </a:r>
            <a:r>
              <a:rPr lang="en-US" sz="5400" b="1" dirty="0" err="1" smtClean="0"/>
              <a:t>Kể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cho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người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thân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nghe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câu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chuyện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về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thế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giới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tuổi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thơ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mà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em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đã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đọc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hoặc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đã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nghe</a:t>
            </a:r>
            <a:r>
              <a:rPr lang="en-US" sz="5400" b="1" dirty="0" smtClean="0"/>
              <a:t>. </a:t>
            </a:r>
            <a:r>
              <a:rPr lang="en-US" sz="5400" b="1" dirty="0" err="1" smtClean="0"/>
              <a:t>Cùng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người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thân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nhận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xét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về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các</a:t>
            </a:r>
            <a:r>
              <a:rPr lang="en-US" sz="5400" b="1" dirty="0"/>
              <a:t> </a:t>
            </a:r>
            <a:r>
              <a:rPr lang="en-US" sz="5400" b="1" dirty="0" err="1" smtClean="0"/>
              <a:t>nhân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vật</a:t>
            </a:r>
            <a:r>
              <a:rPr lang="en-US" sz="5400" b="1" dirty="0" smtClean="0"/>
              <a:t>, </a:t>
            </a:r>
            <a:r>
              <a:rPr lang="en-US" sz="5400" b="1" dirty="0" err="1" smtClean="0"/>
              <a:t>sự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việc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trong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câu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chuyện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1790700"/>
            <a:ext cx="4377307" cy="8224217"/>
          </a:xfrm>
          <a:prstGeom prst="rect">
            <a:avLst/>
          </a:prstGeom>
        </p:spPr>
      </p:pic>
      <p:pic>
        <p:nvPicPr>
          <p:cNvPr id="2050" name="Picture 2" descr="Ca Sỹ Mùa Hè - Miền Quê Thơ Ấ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r="16064"/>
          <a:stretch/>
        </p:blipFill>
        <p:spPr bwMode="auto">
          <a:xfrm rot="21200042">
            <a:off x="2124710" y="5227109"/>
            <a:ext cx="2835723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ách bán chạy – Nhà xuất bản Kim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140">
            <a:off x="5968534" y="5036609"/>
            <a:ext cx="30099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ở lại miền kí ức tuổi thơ trong vắt với “MÙA ẤU THƠ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6025">
            <a:off x="10053731" y="4922372"/>
            <a:ext cx="3264430" cy="4785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4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06990" y="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81711" y="5664004"/>
            <a:ext cx="3106289" cy="3082992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9003" y="5243931"/>
            <a:ext cx="2923416" cy="509527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29374" y="5320252"/>
            <a:ext cx="1886440" cy="4942637"/>
          </a:xfrm>
          <a:custGeom>
            <a:avLst/>
            <a:gdLst/>
            <a:ahLst/>
            <a:cxnLst/>
            <a:rect l="l" t="t" r="r" b="b"/>
            <a:pathLst>
              <a:path w="1886440" h="4942637">
                <a:moveTo>
                  <a:pt x="0" y="0"/>
                </a:moveTo>
                <a:lnTo>
                  <a:pt x="1886440" y="0"/>
                </a:lnTo>
                <a:lnTo>
                  <a:pt x="1886440" y="4942637"/>
                </a:lnTo>
                <a:lnTo>
                  <a:pt x="0" y="4942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595" y="474693"/>
            <a:ext cx="7126842" cy="19874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86" y="2702063"/>
            <a:ext cx="7797460" cy="618797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08053" y="3424025"/>
            <a:ext cx="72653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400" dirty="0" smtClean="0"/>
              <a:t>Chia </a:t>
            </a:r>
            <a:r>
              <a:rPr lang="en-US" sz="4400" dirty="0" err="1" smtClean="0"/>
              <a:t>sẻ</a:t>
            </a:r>
            <a:r>
              <a:rPr lang="en-US" sz="4400" dirty="0" smtClean="0"/>
              <a:t> </a:t>
            </a:r>
            <a:r>
              <a:rPr lang="en-US" sz="4400" dirty="0" err="1" smtClean="0"/>
              <a:t>nội</a:t>
            </a:r>
            <a:r>
              <a:rPr lang="en-US" sz="4400" dirty="0" smtClean="0"/>
              <a:t> dung </a:t>
            </a:r>
            <a:r>
              <a:rPr lang="en-US" sz="4400" dirty="0" err="1" smtClean="0"/>
              <a:t>đã</a:t>
            </a:r>
            <a:r>
              <a:rPr lang="en-US" sz="4400" dirty="0" smtClean="0"/>
              <a:t> </a:t>
            </a:r>
            <a:r>
              <a:rPr lang="en-US" sz="4400" dirty="0" err="1" smtClean="0"/>
              <a:t>học</a:t>
            </a:r>
            <a:r>
              <a:rPr lang="en-US" sz="4400" dirty="0" smtClean="0"/>
              <a:t> </a:t>
            </a:r>
            <a:r>
              <a:rPr lang="en-US" sz="4400" dirty="0" err="1" smtClean="0"/>
              <a:t>với</a:t>
            </a:r>
            <a:r>
              <a:rPr lang="en-US" sz="4400" dirty="0" smtClean="0"/>
              <a:t> </a:t>
            </a:r>
            <a:r>
              <a:rPr lang="en-US" sz="4400" dirty="0" err="1" smtClean="0"/>
              <a:t>người</a:t>
            </a:r>
            <a:r>
              <a:rPr lang="en-US" sz="4400" dirty="0" smtClean="0"/>
              <a:t> </a:t>
            </a:r>
            <a:r>
              <a:rPr lang="en-US" sz="4400" dirty="0" err="1" smtClean="0"/>
              <a:t>thân</a:t>
            </a:r>
            <a:r>
              <a:rPr lang="en-US" sz="4400" dirty="0" smtClean="0"/>
              <a:t>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400" dirty="0" err="1" smtClean="0"/>
              <a:t>Tìm</a:t>
            </a:r>
            <a:r>
              <a:rPr lang="en-US" sz="4400" dirty="0" smtClean="0"/>
              <a:t> </a:t>
            </a:r>
            <a:r>
              <a:rPr lang="en-US" sz="4400" dirty="0" err="1" smtClean="0"/>
              <a:t>thêm</a:t>
            </a:r>
            <a:r>
              <a:rPr lang="en-US" sz="4400" dirty="0" smtClean="0"/>
              <a:t> </a:t>
            </a:r>
            <a:r>
              <a:rPr lang="en-US" sz="4400" dirty="0" err="1" smtClean="0"/>
              <a:t>những</a:t>
            </a:r>
            <a:r>
              <a:rPr lang="en-US" sz="4400" dirty="0" smtClean="0"/>
              <a:t> </a:t>
            </a:r>
            <a:r>
              <a:rPr lang="en-US" sz="4400" dirty="0" err="1" smtClean="0"/>
              <a:t>câu</a:t>
            </a:r>
            <a:r>
              <a:rPr lang="en-US" sz="4400" dirty="0" smtClean="0"/>
              <a:t> </a:t>
            </a:r>
            <a:r>
              <a:rPr lang="en-US" sz="4400" dirty="0" err="1" smtClean="0"/>
              <a:t>chuyện</a:t>
            </a:r>
            <a:r>
              <a:rPr lang="en-US" sz="4400" dirty="0" smtClean="0"/>
              <a:t> </a:t>
            </a:r>
            <a:r>
              <a:rPr lang="en-US" sz="4400" dirty="0" err="1" smtClean="0"/>
              <a:t>khác</a:t>
            </a:r>
            <a:r>
              <a:rPr lang="en-US" sz="4400" dirty="0" smtClean="0"/>
              <a:t> </a:t>
            </a:r>
            <a:r>
              <a:rPr lang="en-US" sz="4400" dirty="0" err="1" smtClean="0"/>
              <a:t>viết</a:t>
            </a:r>
            <a:r>
              <a:rPr lang="en-US" sz="4400" dirty="0" smtClean="0"/>
              <a:t> </a:t>
            </a:r>
            <a:r>
              <a:rPr lang="en-US" sz="4400" dirty="0" err="1" smtClean="0"/>
              <a:t>về</a:t>
            </a:r>
            <a:r>
              <a:rPr lang="en-US" sz="4400" dirty="0" smtClean="0"/>
              <a:t> </a:t>
            </a:r>
            <a:r>
              <a:rPr lang="en-US" sz="4400" dirty="0" err="1" smtClean="0"/>
              <a:t>thế</a:t>
            </a:r>
            <a:r>
              <a:rPr lang="en-US" sz="4400" dirty="0" smtClean="0"/>
              <a:t> </a:t>
            </a:r>
            <a:r>
              <a:rPr lang="en-US" sz="4400" dirty="0" err="1" smtClean="0"/>
              <a:t>giới</a:t>
            </a:r>
            <a:r>
              <a:rPr lang="en-US" sz="4400" dirty="0" smtClean="0"/>
              <a:t> </a:t>
            </a:r>
            <a:r>
              <a:rPr lang="en-US" sz="4400" dirty="0" err="1" smtClean="0"/>
              <a:t>tuổi</a:t>
            </a:r>
            <a:r>
              <a:rPr lang="en-US" sz="4400" dirty="0" smtClean="0"/>
              <a:t> </a:t>
            </a:r>
            <a:r>
              <a:rPr lang="en-US" sz="4400" dirty="0" err="1" smtClean="0"/>
              <a:t>thơ</a:t>
            </a:r>
            <a:r>
              <a:rPr lang="en-US" sz="4400" dirty="0" smtClean="0"/>
              <a:t>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400" dirty="0" err="1" smtClean="0"/>
              <a:t>Chuẩn</a:t>
            </a:r>
            <a:r>
              <a:rPr lang="en-US" sz="4400" dirty="0" smtClean="0"/>
              <a:t> </a:t>
            </a:r>
            <a:r>
              <a:rPr lang="en-US" sz="4400" dirty="0" err="1" smtClean="0"/>
              <a:t>bị</a:t>
            </a:r>
            <a:r>
              <a:rPr lang="en-US" sz="4400" dirty="0" smtClean="0"/>
              <a:t> </a:t>
            </a:r>
            <a:r>
              <a:rPr lang="en-US" sz="4400" dirty="0" err="1" smtClean="0"/>
              <a:t>bài</a:t>
            </a:r>
            <a:r>
              <a:rPr lang="en-US" sz="4400" dirty="0" smtClean="0"/>
              <a:t> </a:t>
            </a:r>
            <a:r>
              <a:rPr lang="en-US" sz="4400" dirty="0" err="1" smtClean="0"/>
              <a:t>Đọc-hiểu</a:t>
            </a:r>
            <a:r>
              <a:rPr lang="en-US" sz="4400" dirty="0" smtClean="0"/>
              <a:t>: </a:t>
            </a:r>
            <a:r>
              <a:rPr lang="en-US" sz="4400" dirty="0" err="1" smtClean="0"/>
              <a:t>Tuổi</a:t>
            </a:r>
            <a:r>
              <a:rPr lang="en-US" sz="4400" dirty="0" smtClean="0"/>
              <a:t> </a:t>
            </a:r>
            <a:r>
              <a:rPr lang="en-US" sz="4400" dirty="0" err="1" smtClean="0"/>
              <a:t>ngựa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7050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4537" y="-38100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36317" y="370567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38404" y="6034571"/>
            <a:ext cx="3106289" cy="3082992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75696" y="5614498"/>
            <a:ext cx="2923416" cy="509527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86067" y="5690819"/>
            <a:ext cx="1886440" cy="4942637"/>
          </a:xfrm>
          <a:custGeom>
            <a:avLst/>
            <a:gdLst/>
            <a:ahLst/>
            <a:cxnLst/>
            <a:rect l="l" t="t" r="r" b="b"/>
            <a:pathLst>
              <a:path w="1886440" h="4942637">
                <a:moveTo>
                  <a:pt x="0" y="0"/>
                </a:moveTo>
                <a:lnTo>
                  <a:pt x="1886440" y="0"/>
                </a:lnTo>
                <a:lnTo>
                  <a:pt x="1886440" y="4942637"/>
                </a:lnTo>
                <a:lnTo>
                  <a:pt x="0" y="4942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0587" y="2247900"/>
            <a:ext cx="8230313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6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58400" y="3347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00942" y="2324100"/>
            <a:ext cx="4359197" cy="7778294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475718"/>
            <a:ext cx="10632346" cy="8998476"/>
          </a:xfrm>
          <a:prstGeom prst="rect">
            <a:avLst/>
          </a:prstGeom>
        </p:spPr>
      </p:pic>
      <p:sp>
        <p:nvSpPr>
          <p:cNvPr id="25" name="Freeform 2"/>
          <p:cNvSpPr/>
          <p:nvPr/>
        </p:nvSpPr>
        <p:spPr>
          <a:xfrm>
            <a:off x="76200" y="5243945"/>
            <a:ext cx="4572000" cy="4882694"/>
          </a:xfrm>
          <a:custGeom>
            <a:avLst/>
            <a:gdLst/>
            <a:ahLst/>
            <a:cxnLst/>
            <a:rect l="l" t="t" r="r" b="b"/>
            <a:pathLst>
              <a:path w="6933438" h="8229600">
                <a:moveTo>
                  <a:pt x="0" y="0"/>
                </a:moveTo>
                <a:lnTo>
                  <a:pt x="6933438" y="0"/>
                </a:lnTo>
                <a:lnTo>
                  <a:pt x="69334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4"/>
          <p:cNvSpPr/>
          <p:nvPr/>
        </p:nvSpPr>
        <p:spPr>
          <a:xfrm>
            <a:off x="202852" y="31173"/>
            <a:ext cx="5609542" cy="41599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058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92382" y="2095500"/>
            <a:ext cx="1059180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Hãy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chia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sẻ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lại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một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câu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chuyện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về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thế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giới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tuổi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thơ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mà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em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đã</a:t>
            </a:r>
            <a:r>
              <a:rPr lang="en-US" sz="72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a typeface="Cambria" panose="02040503050406030204" pitchFamily="18" charset="0"/>
              </a:rPr>
              <a:t>đọc</a:t>
            </a:r>
            <a:endParaRPr lang="en-US" sz="7200" b="1" dirty="0">
              <a:solidFill>
                <a:schemeClr val="tx1">
                  <a:lumMod val="85000"/>
                  <a:lumOff val="15000"/>
                </a:schemeClr>
              </a:solidFill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5905500"/>
            <a:ext cx="10972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Em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có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cảm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nhận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gì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về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nhân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vật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trong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câu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chuyện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 </a:t>
            </a:r>
            <a:r>
              <a:rPr lang="en-US" sz="6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đó</a:t>
            </a:r>
            <a:r>
              <a:rPr lang="en-US" sz="6600" i="1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Cambria" panose="02040503050406030204" pitchFamily="18" charset="0"/>
              </a:rPr>
              <a:t>?</a:t>
            </a:r>
            <a:endParaRPr lang="en-US" sz="6600" i="1" dirty="0">
              <a:solidFill>
                <a:schemeClr val="tx1">
                  <a:lumMod val="75000"/>
                  <a:lumOff val="25000"/>
                </a:schemeClr>
              </a:solidFill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804" y="2857500"/>
            <a:ext cx="6802196" cy="70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5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5342" y="43143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400" y="17318"/>
            <a:ext cx="6019800" cy="4821382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1164457">
            <a:off x="11346873" y="495300"/>
            <a:ext cx="3338945" cy="3374911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35720" y="6115956"/>
            <a:ext cx="2399650" cy="420510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0600" y="6115956"/>
            <a:ext cx="1732060" cy="4128789"/>
          </a:xfrm>
          <a:custGeom>
            <a:avLst/>
            <a:gdLst/>
            <a:ahLst/>
            <a:cxnLst/>
            <a:rect l="l" t="t" r="r" b="b"/>
            <a:pathLst>
              <a:path w="1886440" h="4942637">
                <a:moveTo>
                  <a:pt x="0" y="0"/>
                </a:moveTo>
                <a:lnTo>
                  <a:pt x="1886440" y="0"/>
                </a:lnTo>
                <a:lnTo>
                  <a:pt x="1886440" y="4942637"/>
                </a:lnTo>
                <a:lnTo>
                  <a:pt x="0" y="49426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726" y="1783808"/>
            <a:ext cx="10827434" cy="95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6812" y="564241"/>
            <a:ext cx="112784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1. </a:t>
            </a:r>
            <a:r>
              <a:rPr lang="en-US" sz="5400" b="1" dirty="0" err="1" smtClean="0">
                <a:solidFill>
                  <a:srgbClr val="C00000"/>
                </a:solidFill>
              </a:rPr>
              <a:t>Đọc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câu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chuyện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về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thế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giới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tuổi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thơ</a:t>
            </a:r>
            <a:r>
              <a:rPr lang="en-US" sz="5400" b="1" dirty="0" smtClean="0">
                <a:solidFill>
                  <a:srgbClr val="C00000"/>
                </a:solidFill>
              </a:rPr>
              <a:t>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1571030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G: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600" y="1571030"/>
            <a:ext cx="10467109" cy="1874468"/>
          </a:xfrm>
          <a:prstGeom prst="roundRect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 smtClean="0"/>
              <a:t>Điều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quan</a:t>
            </a:r>
            <a:r>
              <a:rPr lang="en-US" sz="3600" dirty="0" smtClean="0"/>
              <a:t> </a:t>
            </a:r>
            <a:r>
              <a:rPr lang="en-US" sz="3600" dirty="0" err="1" smtClean="0"/>
              <a:t>tâm</a:t>
            </a:r>
            <a:r>
              <a:rPr lang="en-US" sz="3600" dirty="0" smtClean="0"/>
              <a:t>, </a:t>
            </a:r>
            <a:r>
              <a:rPr lang="en-US" sz="3600" dirty="0" err="1" smtClean="0"/>
              <a:t>yêu</a:t>
            </a:r>
            <a:r>
              <a:rPr lang="en-US" sz="3600" dirty="0" smtClean="0"/>
              <a:t> </a:t>
            </a:r>
            <a:r>
              <a:rPr lang="en-US" sz="3600" dirty="0" err="1" smtClean="0"/>
              <a:t>thích</a:t>
            </a:r>
            <a:r>
              <a:rPr lang="en-US" sz="3600" dirty="0" smtClean="0"/>
              <a:t>, </a:t>
            </a:r>
            <a:r>
              <a:rPr lang="en-US" sz="3600" dirty="0" err="1" smtClean="0"/>
              <a:t>muốn</a:t>
            </a:r>
            <a:r>
              <a:rPr lang="en-US" sz="3600" dirty="0" smtClean="0"/>
              <a:t> </a:t>
            </a:r>
            <a:r>
              <a:rPr lang="en-US" sz="3600" dirty="0" err="1" smtClean="0"/>
              <a:t>khám</a:t>
            </a:r>
            <a:r>
              <a:rPr lang="en-US" sz="3600" dirty="0" smtClean="0"/>
              <a:t> </a:t>
            </a:r>
            <a:r>
              <a:rPr lang="en-US" sz="3600" dirty="0" err="1" smtClean="0"/>
              <a:t>phá</a:t>
            </a:r>
            <a:endParaRPr lang="en-US" sz="3600" dirty="0" smtClean="0"/>
          </a:p>
          <a:p>
            <a:pPr algn="just"/>
            <a:r>
              <a:rPr lang="en-US" sz="3600" dirty="0" err="1" smtClean="0"/>
              <a:t>Ví</a:t>
            </a:r>
            <a:r>
              <a:rPr lang="en-US" sz="3600" dirty="0" smtClean="0"/>
              <a:t> </a:t>
            </a:r>
            <a:r>
              <a:rPr lang="en-US" sz="3600" dirty="0" err="1" smtClean="0"/>
              <a:t>dụ</a:t>
            </a:r>
            <a:r>
              <a:rPr lang="en-US" sz="3600" dirty="0" smtClean="0"/>
              <a:t>: </a:t>
            </a:r>
            <a:r>
              <a:rPr lang="en-US" sz="3600" dirty="0" err="1" smtClean="0"/>
              <a:t>Nhóc</a:t>
            </a:r>
            <a:r>
              <a:rPr lang="en-US" sz="3600" dirty="0" smtClean="0"/>
              <a:t> Ni-</a:t>
            </a:r>
            <a:r>
              <a:rPr lang="en-US" sz="3600" dirty="0" err="1" smtClean="0"/>
              <a:t>cô</a:t>
            </a:r>
            <a:r>
              <a:rPr lang="en-US" sz="3600" dirty="0" smtClean="0"/>
              <a:t>-</a:t>
            </a:r>
            <a:r>
              <a:rPr lang="en-US" sz="3600" dirty="0" err="1" smtClean="0"/>
              <a:t>lai</a:t>
            </a:r>
            <a:r>
              <a:rPr lang="en-US" sz="3600" dirty="0" smtClean="0"/>
              <a:t>: </a:t>
            </a:r>
            <a:r>
              <a:rPr lang="en-US" sz="3600" dirty="0" err="1" smtClean="0"/>
              <a:t>những</a:t>
            </a:r>
            <a:r>
              <a:rPr lang="en-US" sz="3600" dirty="0" smtClean="0"/>
              <a:t> </a:t>
            </a:r>
            <a:r>
              <a:rPr lang="en-US" sz="3600" dirty="0" err="1" smtClean="0"/>
              <a:t>chuyện</a:t>
            </a:r>
            <a:r>
              <a:rPr lang="en-US" sz="3600" dirty="0" smtClean="0"/>
              <a:t> </a:t>
            </a:r>
            <a:r>
              <a:rPr lang="en-US" sz="3600" dirty="0" err="1" smtClean="0"/>
              <a:t>chưa</a:t>
            </a:r>
            <a:r>
              <a:rPr lang="en-US" sz="3600" dirty="0" smtClean="0"/>
              <a:t> </a:t>
            </a:r>
            <a:r>
              <a:rPr lang="en-US" sz="3600" dirty="0" err="1" smtClean="0"/>
              <a:t>kể</a:t>
            </a:r>
            <a:r>
              <a:rPr lang="en-US" sz="3600" dirty="0" smtClean="0"/>
              <a:t> (</a:t>
            </a:r>
            <a:r>
              <a:rPr lang="en-US" sz="3600" dirty="0" err="1" smtClean="0"/>
              <a:t>Gô</a:t>
            </a:r>
            <a:r>
              <a:rPr lang="en-US" sz="3600" dirty="0" smtClean="0"/>
              <a:t>-xi-</a:t>
            </a:r>
            <a:r>
              <a:rPr lang="en-US" sz="3600" dirty="0" err="1" smtClean="0"/>
              <a:t>nhi</a:t>
            </a:r>
            <a:r>
              <a:rPr lang="en-US" sz="3600" dirty="0" smtClean="0"/>
              <a:t> </a:t>
            </a:r>
            <a:r>
              <a:rPr lang="en-US" sz="3600" dirty="0" err="1" smtClean="0"/>
              <a:t>và</a:t>
            </a:r>
            <a:r>
              <a:rPr lang="en-US" sz="3600" dirty="0" smtClean="0"/>
              <a:t> </a:t>
            </a:r>
            <a:r>
              <a:rPr lang="en-US" sz="3600" dirty="0" err="1" smtClean="0"/>
              <a:t>Xăng-pê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6698672" y="3635021"/>
            <a:ext cx="10467109" cy="22860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suy</a:t>
            </a:r>
            <a:r>
              <a:rPr lang="en-US" sz="3600" dirty="0" smtClean="0"/>
              <a:t> </a:t>
            </a:r>
            <a:r>
              <a:rPr lang="en-US" sz="3600" dirty="0" err="1" smtClean="0"/>
              <a:t>nghĩ</a:t>
            </a:r>
            <a:r>
              <a:rPr lang="en-US" sz="3600" dirty="0" smtClean="0"/>
              <a:t>,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hiểu</a:t>
            </a:r>
            <a:r>
              <a:rPr lang="en-US" sz="3600" dirty="0" smtClean="0"/>
              <a:t>, </a:t>
            </a:r>
            <a:r>
              <a:rPr lang="en-US" sz="3600" dirty="0" err="1" smtClean="0"/>
              <a:t>cách</a:t>
            </a:r>
            <a:r>
              <a:rPr lang="en-US" sz="3600" dirty="0" smtClean="0"/>
              <a:t> </a:t>
            </a:r>
            <a:r>
              <a:rPr lang="en-US" sz="3600" dirty="0" err="1" smtClean="0"/>
              <a:t>suy</a:t>
            </a:r>
            <a:r>
              <a:rPr lang="en-US" sz="3600" dirty="0" smtClean="0"/>
              <a:t> </a:t>
            </a:r>
            <a:r>
              <a:rPr lang="en-US" sz="3600" dirty="0" err="1" smtClean="0"/>
              <a:t>luận</a:t>
            </a:r>
            <a:r>
              <a:rPr lang="en-US" sz="3600" dirty="0" smtClean="0"/>
              <a:t> </a:t>
            </a:r>
            <a:r>
              <a:rPr lang="en-US" sz="3600" dirty="0" err="1" smtClean="0"/>
              <a:t>tưởng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về</a:t>
            </a:r>
            <a:r>
              <a:rPr lang="en-US" sz="3600" dirty="0" smtClean="0"/>
              <a:t> </a:t>
            </a:r>
            <a:r>
              <a:rPr lang="en-US" sz="3600" dirty="0" err="1" smtClean="0"/>
              <a:t>thế</a:t>
            </a:r>
            <a:r>
              <a:rPr lang="en-US" sz="3600" dirty="0" smtClean="0"/>
              <a:t> </a:t>
            </a:r>
            <a:r>
              <a:rPr lang="en-US" sz="3600" dirty="0" err="1" smtClean="0"/>
              <a:t>giới</a:t>
            </a:r>
            <a:r>
              <a:rPr lang="en-US" sz="3600" dirty="0" smtClean="0"/>
              <a:t> </a:t>
            </a:r>
            <a:r>
              <a:rPr lang="en-US" sz="3600" dirty="0" err="1" smtClean="0"/>
              <a:t>xung</a:t>
            </a:r>
            <a:r>
              <a:rPr lang="en-US" sz="3600" dirty="0" smtClean="0"/>
              <a:t> </a:t>
            </a:r>
            <a:r>
              <a:rPr lang="en-US" sz="3600" dirty="0" err="1" smtClean="0"/>
              <a:t>quanh</a:t>
            </a:r>
            <a:endParaRPr lang="en-US" sz="3600" dirty="0" smtClean="0"/>
          </a:p>
          <a:p>
            <a:pPr algn="just"/>
            <a:r>
              <a:rPr lang="en-US" sz="3600" dirty="0" err="1" smtClean="0"/>
              <a:t>Ví</a:t>
            </a:r>
            <a:r>
              <a:rPr lang="en-US" sz="3600" dirty="0" smtClean="0"/>
              <a:t> </a:t>
            </a:r>
            <a:r>
              <a:rPr lang="en-US" sz="3600" dirty="0" err="1" smtClean="0"/>
              <a:t>dụ</a:t>
            </a:r>
            <a:r>
              <a:rPr lang="en-US" sz="3600" dirty="0" smtClean="0"/>
              <a:t>: 10 </a:t>
            </a:r>
            <a:r>
              <a:rPr lang="en-US" sz="3600" dirty="0" err="1" smtClean="0"/>
              <a:t>ngày</a:t>
            </a:r>
            <a:r>
              <a:rPr lang="en-US" sz="3600" dirty="0" smtClean="0"/>
              <a:t> </a:t>
            </a:r>
            <a:r>
              <a:rPr lang="en-US" sz="3600" dirty="0" err="1" smtClean="0"/>
              <a:t>ngắm</a:t>
            </a:r>
            <a:r>
              <a:rPr lang="en-US" sz="3600" dirty="0" smtClean="0"/>
              <a:t> </a:t>
            </a:r>
            <a:r>
              <a:rPr lang="en-US" sz="3600" dirty="0" err="1" smtClean="0"/>
              <a:t>thế</a:t>
            </a:r>
            <a:r>
              <a:rPr lang="en-US" sz="3600" dirty="0" smtClean="0"/>
              <a:t> </a:t>
            </a:r>
            <a:r>
              <a:rPr lang="en-US" sz="3600" dirty="0" err="1" smtClean="0"/>
              <a:t>giới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Mắt</a:t>
            </a:r>
            <a:r>
              <a:rPr lang="en-US" sz="3600" dirty="0" smtClean="0"/>
              <a:t> </a:t>
            </a:r>
            <a:r>
              <a:rPr lang="en-US" sz="3600" dirty="0" err="1" smtClean="0"/>
              <a:t>Nhắm</a:t>
            </a:r>
            <a:r>
              <a:rPr lang="en-US" sz="3600" dirty="0" smtClean="0"/>
              <a:t> </a:t>
            </a:r>
            <a:r>
              <a:rPr lang="en-US" sz="3600" dirty="0" err="1" smtClean="0"/>
              <a:t>Tịt</a:t>
            </a:r>
            <a:r>
              <a:rPr lang="en-US" sz="3600" dirty="0" smtClean="0"/>
              <a:t> (</a:t>
            </a:r>
            <a:r>
              <a:rPr lang="en-US" sz="3600" dirty="0" err="1" smtClean="0"/>
              <a:t>Nhiều</a:t>
            </a:r>
            <a:r>
              <a:rPr lang="en-US" sz="3600" dirty="0" smtClean="0"/>
              <a:t> </a:t>
            </a:r>
            <a:r>
              <a:rPr lang="en-US" sz="3600" dirty="0" err="1" smtClean="0"/>
              <a:t>tác</a:t>
            </a:r>
            <a:r>
              <a:rPr lang="en-US" sz="3600" dirty="0" smtClean="0"/>
              <a:t> </a:t>
            </a:r>
            <a:r>
              <a:rPr lang="en-US" sz="3600" dirty="0" err="1" smtClean="0"/>
              <a:t>giả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698671" y="6110544"/>
            <a:ext cx="10467109" cy="196249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 smtClean="0"/>
              <a:t>Tình</a:t>
            </a:r>
            <a:r>
              <a:rPr lang="en-US" sz="3600" dirty="0" smtClean="0"/>
              <a:t> </a:t>
            </a:r>
            <a:r>
              <a:rPr lang="en-US" sz="3600" dirty="0" err="1" smtClean="0"/>
              <a:t>cảm</a:t>
            </a:r>
            <a:r>
              <a:rPr lang="en-US" sz="3600" dirty="0" smtClean="0"/>
              <a:t>, </a:t>
            </a:r>
            <a:r>
              <a:rPr lang="en-US" sz="3600" dirty="0" err="1" smtClean="0"/>
              <a:t>cảm</a:t>
            </a:r>
            <a:r>
              <a:rPr lang="en-US" sz="3600" dirty="0" smtClean="0"/>
              <a:t> </a:t>
            </a:r>
            <a:r>
              <a:rPr lang="en-US" sz="3600" dirty="0" err="1" smtClean="0"/>
              <a:t>xúc</a:t>
            </a:r>
            <a:r>
              <a:rPr lang="en-US" sz="3600" dirty="0" smtClean="0"/>
              <a:t> </a:t>
            </a:r>
            <a:r>
              <a:rPr lang="en-US" sz="3600" dirty="0" err="1" smtClean="0"/>
              <a:t>của</a:t>
            </a:r>
            <a:r>
              <a:rPr lang="en-US" sz="3600" dirty="0" smtClean="0"/>
              <a:t> </a:t>
            </a:r>
            <a:r>
              <a:rPr lang="en-US" sz="3600" dirty="0" err="1" smtClean="0"/>
              <a:t>trẻ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sự</a:t>
            </a:r>
            <a:r>
              <a:rPr lang="en-US" sz="3600" dirty="0" smtClean="0"/>
              <a:t> </a:t>
            </a:r>
            <a:r>
              <a:rPr lang="en-US" sz="3600" dirty="0" err="1" smtClean="0"/>
              <a:t>vật</a:t>
            </a:r>
            <a:r>
              <a:rPr lang="en-US" sz="3600" dirty="0" smtClean="0"/>
              <a:t>, </a:t>
            </a:r>
            <a:r>
              <a:rPr lang="en-US" sz="3600" dirty="0" err="1" smtClean="0"/>
              <a:t>hiện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 </a:t>
            </a:r>
            <a:r>
              <a:rPr lang="en-US" sz="3600" dirty="0" err="1" smtClean="0"/>
              <a:t>trong</a:t>
            </a:r>
            <a:r>
              <a:rPr lang="en-US" sz="3600" dirty="0" smtClean="0"/>
              <a:t> </a:t>
            </a:r>
            <a:r>
              <a:rPr lang="en-US" sz="3600" dirty="0" err="1" smtClean="0"/>
              <a:t>cuộc</a:t>
            </a:r>
            <a:r>
              <a:rPr lang="en-US" sz="3600" dirty="0" smtClean="0"/>
              <a:t> </a:t>
            </a:r>
            <a:r>
              <a:rPr lang="en-US" sz="3600" dirty="0" err="1" smtClean="0"/>
              <a:t>sống</a:t>
            </a:r>
            <a:endParaRPr lang="en-US" sz="3600" dirty="0" smtClean="0"/>
          </a:p>
          <a:p>
            <a:pPr algn="just"/>
            <a:r>
              <a:rPr lang="en-US" sz="3600" dirty="0" err="1" smtClean="0"/>
              <a:t>Ví</a:t>
            </a:r>
            <a:r>
              <a:rPr lang="en-US" sz="3600" dirty="0" smtClean="0"/>
              <a:t> </a:t>
            </a:r>
            <a:r>
              <a:rPr lang="en-US" sz="3600" dirty="0" err="1" smtClean="0"/>
              <a:t>dụ</a:t>
            </a:r>
            <a:r>
              <a:rPr lang="en-US" sz="3600" dirty="0" smtClean="0"/>
              <a:t>: </a:t>
            </a:r>
            <a:r>
              <a:rPr lang="en-US" sz="3600" dirty="0" err="1" smtClean="0"/>
              <a:t>Miền</a:t>
            </a:r>
            <a:r>
              <a:rPr lang="en-US" sz="3600" dirty="0" smtClean="0"/>
              <a:t> </a:t>
            </a:r>
            <a:r>
              <a:rPr lang="en-US" sz="3600" dirty="0" err="1" smtClean="0"/>
              <a:t>quê</a:t>
            </a:r>
            <a:r>
              <a:rPr lang="en-US" sz="3600" dirty="0" smtClean="0"/>
              <a:t> </a:t>
            </a:r>
            <a:r>
              <a:rPr lang="en-US" sz="3600" dirty="0" err="1" smtClean="0"/>
              <a:t>thơ</a:t>
            </a:r>
            <a:r>
              <a:rPr lang="en-US" sz="3600" dirty="0" smtClean="0"/>
              <a:t> </a:t>
            </a:r>
            <a:r>
              <a:rPr lang="en-US" sz="3600" dirty="0" err="1" smtClean="0"/>
              <a:t>ấu</a:t>
            </a:r>
            <a:r>
              <a:rPr lang="en-US" sz="3600" dirty="0" smtClean="0"/>
              <a:t> (Nguyễn </a:t>
            </a:r>
            <a:r>
              <a:rPr lang="en-US" sz="3600" dirty="0" err="1" smtClean="0"/>
              <a:t>Trọng</a:t>
            </a:r>
            <a:r>
              <a:rPr lang="en-US" sz="3600" dirty="0" smtClean="0"/>
              <a:t> </a:t>
            </a:r>
            <a:r>
              <a:rPr lang="en-US" sz="3600" dirty="0" err="1" smtClean="0"/>
              <a:t>Tạo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10" name="Arc 9"/>
          <p:cNvSpPr/>
          <p:nvPr/>
        </p:nvSpPr>
        <p:spPr>
          <a:xfrm rot="19358597">
            <a:off x="4367569" y="2781908"/>
            <a:ext cx="2625286" cy="1706227"/>
          </a:xfrm>
          <a:prstGeom prst="arc">
            <a:avLst>
              <a:gd name="adj1" fmla="val 12850907"/>
              <a:gd name="adj2" fmla="val 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rot="2241403" flipV="1">
            <a:off x="4464477" y="5485471"/>
            <a:ext cx="2625286" cy="1706227"/>
          </a:xfrm>
          <a:prstGeom prst="arc">
            <a:avLst>
              <a:gd name="adj1" fmla="val 12550037"/>
              <a:gd name="adj2" fmla="val 21088212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rot="11205401">
            <a:off x="4755194" y="3270508"/>
            <a:ext cx="2625286" cy="1706227"/>
          </a:xfrm>
          <a:prstGeom prst="arc">
            <a:avLst>
              <a:gd name="adj1" fmla="val 13372196"/>
              <a:gd name="adj2" fmla="val 17304637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705600" y="8414549"/>
            <a:ext cx="1981200" cy="919949"/>
          </a:xfrm>
          <a:prstGeom prst="roundRect">
            <a:avLst/>
          </a:prstGeom>
          <a:solidFill>
            <a:srgbClr val="F0CE7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3600" dirty="0"/>
          </a:p>
        </p:txBody>
      </p:sp>
      <p:pic>
        <p:nvPicPr>
          <p:cNvPr id="1026" name="Picture 2" descr="Free Flower Clipart - Download Now!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2245" y1="28017" x2="32245" y2="28017"/>
                        <a14:foregroundMark x1="54966" y1="53161" x2="54966" y2="53161"/>
                        <a14:foregroundMark x1="51565" y1="43103" x2="54422" y2="56466"/>
                        <a14:foregroundMark x1="42449" y1="45833" x2="42449" y2="45833"/>
                        <a14:foregroundMark x1="41905" y1="58764" x2="41905" y2="58764"/>
                        <a14:foregroundMark x1="55374" y1="62500" x2="55374" y2="62500"/>
                        <a14:foregroundMark x1="60272" y1="55603" x2="60272" y2="55603"/>
                        <a14:foregroundMark x1="24082" y1="25000" x2="24082" y2="25000"/>
                        <a14:foregroundMark x1="5714" y1="34195" x2="5714" y2="34195"/>
                        <a14:foregroundMark x1="18367" y1="66236" x2="14422" y2="73994"/>
                        <a14:foregroundMark x1="81497" y1="64224" x2="85034" y2="70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30" y="8508244"/>
            <a:ext cx="773609" cy="7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c 14"/>
          <p:cNvSpPr/>
          <p:nvPr/>
        </p:nvSpPr>
        <p:spPr>
          <a:xfrm rot="3919993" flipV="1">
            <a:off x="3896479" y="6481612"/>
            <a:ext cx="3758198" cy="1706227"/>
          </a:xfrm>
          <a:prstGeom prst="arc">
            <a:avLst>
              <a:gd name="adj1" fmla="val 11372674"/>
              <a:gd name="adj2" fmla="val 292528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143000" y="3608400"/>
            <a:ext cx="4731025" cy="2653816"/>
            <a:chOff x="1219200" y="4076700"/>
            <a:chExt cx="4731025" cy="26538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4076700"/>
              <a:ext cx="4731025" cy="2653816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413012" y="4222508"/>
              <a:ext cx="4343400" cy="2362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 smtClean="0">
                  <a:solidFill>
                    <a:schemeClr val="tx1"/>
                  </a:solidFill>
                </a:rPr>
                <a:t>Câu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tx1"/>
                  </a:solidFill>
                </a:rPr>
                <a:t>chuyện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tx1"/>
                  </a:solidFill>
                </a:rPr>
                <a:t>về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tx1"/>
                  </a:solidFill>
                </a:rPr>
                <a:t>thế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tx1"/>
                  </a:solidFill>
                </a:rPr>
                <a:t>giới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tx1"/>
                  </a:solidFill>
                </a:rPr>
                <a:t>tuổi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4400" b="1" dirty="0" err="1" smtClean="0">
                  <a:solidFill>
                    <a:schemeClr val="tx1"/>
                  </a:solidFill>
                </a:rPr>
                <a:t>thơ</a:t>
              </a:r>
              <a:r>
                <a:rPr lang="en-US" sz="4400" b="1" dirty="0" smtClean="0">
                  <a:solidFill>
                    <a:schemeClr val="tx1"/>
                  </a:solidFill>
                </a:rPr>
                <a:t> </a:t>
              </a:r>
              <a:endParaRPr lang="en-US" sz="4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Freeform 4"/>
          <p:cNvSpPr/>
          <p:nvPr/>
        </p:nvSpPr>
        <p:spPr>
          <a:xfrm>
            <a:off x="66508" y="6878643"/>
            <a:ext cx="4101124" cy="3259202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344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876300"/>
            <a:ext cx="12520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1. </a:t>
            </a:r>
            <a:r>
              <a:rPr lang="en-US" sz="6000" b="1" dirty="0" err="1" smtClean="0">
                <a:solidFill>
                  <a:srgbClr val="C00000"/>
                </a:solidFill>
              </a:rPr>
              <a:t>Đọc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câu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chuyện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về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thế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giới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tuổi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thơ</a:t>
            </a:r>
            <a:r>
              <a:rPr lang="en-US" sz="6000" b="1" dirty="0" smtClean="0">
                <a:solidFill>
                  <a:srgbClr val="C00000"/>
                </a:solidFill>
              </a:rPr>
              <a:t>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9"/>
          <a:stretch/>
        </p:blipFill>
        <p:spPr>
          <a:xfrm>
            <a:off x="11524344" y="5774655"/>
            <a:ext cx="5337810" cy="4186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8572500"/>
            <a:ext cx="6846401" cy="11095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219199" y="2596548"/>
            <a:ext cx="10564091" cy="5271366"/>
            <a:chOff x="1219199" y="2596548"/>
            <a:chExt cx="10564091" cy="527136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9199" y="2596548"/>
              <a:ext cx="10564091" cy="527136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981200" y="4076700"/>
              <a:ext cx="87630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Đọc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câu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chuyện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về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thế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giới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tuổi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thơ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rồi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viết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vào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phiếu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đọc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sách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theo</a:t>
              </a:r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 </a:t>
              </a:r>
              <a:r>
                <a:rPr lang="en-US" sz="6000" b="1" dirty="0" err="1" smtClean="0">
                  <a:ln>
                    <a:solidFill>
                      <a:schemeClr val="tx1"/>
                    </a:solidFill>
                  </a:ln>
                  <a:solidFill>
                    <a:srgbClr val="F76D86"/>
                  </a:solidFill>
                </a:rPr>
                <a:t>mẫu</a:t>
              </a:r>
              <a:endParaRPr lang="en-US" sz="6000" b="1" dirty="0">
                <a:ln>
                  <a:solidFill>
                    <a:schemeClr val="tx1"/>
                  </a:solidFill>
                </a:ln>
                <a:solidFill>
                  <a:srgbClr val="F76D86"/>
                </a:solidFill>
              </a:endParaRPr>
            </a:p>
          </p:txBody>
        </p:sp>
      </p:grpSp>
      <p:pic>
        <p:nvPicPr>
          <p:cNvPr id="22" name="Picture 2" descr="Văn bản Lời giới thiệu cuốn sách Nhóc Ni-cô-la: Những chuyện chưa kể -  An-nơ Gô-xi-nhi - Nội dung, tác giả, tác phẩ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548">
            <a:off x="14578839" y="619825"/>
            <a:ext cx="2060776" cy="3127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10 Ngày Ngắm Thế Giới Của Mắt Nhắm Tị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8" t="4000" r="14778" b="2667"/>
          <a:stretch/>
        </p:blipFill>
        <p:spPr bwMode="auto">
          <a:xfrm rot="21161689">
            <a:off x="12706810" y="2556948"/>
            <a:ext cx="1981201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ủ Sách Vàng - Miền Quê Thơ Ấ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328" r="17099" b="2376"/>
          <a:stretch/>
        </p:blipFill>
        <p:spPr bwMode="auto">
          <a:xfrm rot="20876202">
            <a:off x="15145882" y="3797379"/>
            <a:ext cx="1991786" cy="294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8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855698"/>
            <a:ext cx="10639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2. </a:t>
            </a:r>
            <a:r>
              <a:rPr lang="en-US" sz="6000" b="1" dirty="0" err="1" smtClean="0">
                <a:solidFill>
                  <a:srgbClr val="C00000"/>
                </a:solidFill>
              </a:rPr>
              <a:t>Viết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phiếu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đọc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sách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theo</a:t>
            </a:r>
            <a:r>
              <a:rPr lang="en-US" sz="6000" b="1" dirty="0" smtClean="0">
                <a:solidFill>
                  <a:srgbClr val="C00000"/>
                </a:solidFill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</a:rPr>
              <a:t>mẫu</a:t>
            </a:r>
            <a:r>
              <a:rPr lang="en-US" sz="6000" b="1" dirty="0" smtClean="0">
                <a:solidFill>
                  <a:srgbClr val="C00000"/>
                </a:solidFill>
              </a:rPr>
              <a:t>.</a:t>
            </a:r>
            <a:endParaRPr lang="en-US" sz="6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513755"/>
              </p:ext>
            </p:extLst>
          </p:nvPr>
        </p:nvGraphicFramePr>
        <p:xfrm>
          <a:off x="1786468" y="2400300"/>
          <a:ext cx="14935201" cy="4389120"/>
        </p:xfrm>
        <a:graphic>
          <a:graphicData uri="http://schemas.openxmlformats.org/drawingml/2006/table">
            <a:tbl>
              <a:tblPr/>
              <a:tblGrid>
                <a:gridCol w="51734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518">
                  <a:extLst>
                    <a:ext uri="{9D8B030D-6E8A-4147-A177-3AD203B41FA5}">
                      <a16:colId xmlns:a16="http://schemas.microsoft.com/office/drawing/2014/main" val="4079470517"/>
                    </a:ext>
                  </a:extLst>
                </a:gridCol>
                <a:gridCol w="5656120">
                  <a:extLst>
                    <a:ext uri="{9D8B030D-6E8A-4147-A177-3AD203B41FA5}">
                      <a16:colId xmlns:a16="http://schemas.microsoft.com/office/drawing/2014/main" val="1196150577"/>
                    </a:ext>
                  </a:extLst>
                </a:gridCol>
              </a:tblGrid>
              <a:tr h="1097280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400" b="1" dirty="0">
                        <a:solidFill>
                          <a:srgbClr val="C00000"/>
                        </a:solidFill>
                        <a:latin typeface="#9Slide03 Open Sans ExtraBold" panose="020B0906030804020204" pitchFamily="34" charset="0"/>
                        <a:ea typeface="#9Slide03 Open Sans ExtraBold" panose="020B0906030804020204" pitchFamily="34" charset="0"/>
                        <a:cs typeface="#9Slide03 Open Sans ExtraBold" panose="020B0906030804020204" pitchFamily="34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990497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chuyện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giả</a:t>
                      </a:r>
                      <a:r>
                        <a:rPr lang="en-US" sz="3600" b="1" dirty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endParaRPr lang="en-US" sz="36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mà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em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849017"/>
                  </a:ext>
                </a:extLst>
              </a:tr>
              <a:tr h="10972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thú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đáng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nhớ</a:t>
                      </a:r>
                      <a:r>
                        <a:rPr lang="en-US" sz="3600" b="1" baseline="0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thích</a:t>
                      </a:r>
                      <a:r>
                        <a:rPr lang="en-US" sz="3600" b="1" dirty="0" smtClean="0">
                          <a:solidFill>
                            <a:srgbClr val="262626"/>
                          </a:solidFill>
                          <a:latin typeface="+mn-lt"/>
                          <a:ea typeface="Cambria" panose="02040503050406030204" pitchFamily="18" charset="0"/>
                        </a:rPr>
                        <a:t>:</a:t>
                      </a:r>
                      <a:endParaRPr lang="en-US" sz="3600" b="1" dirty="0" smtClean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461337"/>
                  </a:ext>
                </a:extLst>
              </a:tr>
            </a:tbl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4876800" y="2552700"/>
            <a:ext cx="11773814" cy="4114800"/>
            <a:chOff x="4995332" y="3162300"/>
            <a:chExt cx="11773814" cy="4114800"/>
          </a:xfrm>
        </p:grpSpPr>
        <p:grpSp>
          <p:nvGrpSpPr>
            <p:cNvPr id="20" name="Group 19"/>
            <p:cNvGrpSpPr/>
            <p:nvPr/>
          </p:nvGrpSpPr>
          <p:grpSpPr>
            <a:xfrm>
              <a:off x="4995332" y="4212504"/>
              <a:ext cx="11773814" cy="3064596"/>
              <a:chOff x="5616478" y="3562996"/>
              <a:chExt cx="11773814" cy="306459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4436317" y="5904652"/>
                <a:ext cx="2937282" cy="614881"/>
                <a:chOff x="5823678" y="5037015"/>
                <a:chExt cx="2937282" cy="614881"/>
              </a:xfrm>
            </p:grpSpPr>
            <p:sp>
              <p:nvSpPr>
                <p:cNvPr id="5" name="Freeform 10"/>
                <p:cNvSpPr/>
                <p:nvPr/>
              </p:nvSpPr>
              <p:spPr>
                <a:xfrm>
                  <a:off x="5823678" y="5038710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8" y="0"/>
                      </a:lnTo>
                      <a:lnTo>
                        <a:pt x="959338" y="919779"/>
                      </a:lnTo>
                      <a:lnTo>
                        <a:pt x="0" y="919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6" name="Freeform 11"/>
                <p:cNvSpPr/>
                <p:nvPr/>
              </p:nvSpPr>
              <p:spPr>
                <a:xfrm>
                  <a:off x="6398108" y="5038710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8" h="919779">
                      <a:moveTo>
                        <a:pt x="0" y="0"/>
                      </a:moveTo>
                      <a:lnTo>
                        <a:pt x="959338" y="0"/>
                      </a:lnTo>
                      <a:lnTo>
                        <a:pt x="959338" y="919779"/>
                      </a:lnTo>
                      <a:lnTo>
                        <a:pt x="0" y="919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7" name="Freeform 12"/>
                <p:cNvSpPr/>
                <p:nvPr/>
              </p:nvSpPr>
              <p:spPr>
                <a:xfrm>
                  <a:off x="6972539" y="5038710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9" y="0"/>
                      </a:lnTo>
                      <a:lnTo>
                        <a:pt x="959339" y="919779"/>
                      </a:lnTo>
                      <a:lnTo>
                        <a:pt x="0" y="91977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8" name="Freeform 13"/>
                <p:cNvSpPr/>
                <p:nvPr/>
              </p:nvSpPr>
              <p:spPr>
                <a:xfrm>
                  <a:off x="7546971" y="5037015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9" y="0"/>
                      </a:lnTo>
                      <a:lnTo>
                        <a:pt x="959339" y="919780"/>
                      </a:lnTo>
                      <a:lnTo>
                        <a:pt x="0" y="9197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  <p:sp>
              <p:nvSpPr>
                <p:cNvPr id="9" name="Freeform 14"/>
                <p:cNvSpPr/>
                <p:nvPr/>
              </p:nvSpPr>
              <p:spPr>
                <a:xfrm>
                  <a:off x="8121401" y="5037015"/>
                  <a:ext cx="639559" cy="613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339" h="919779">
                      <a:moveTo>
                        <a:pt x="0" y="0"/>
                      </a:moveTo>
                      <a:lnTo>
                        <a:pt x="959339" y="0"/>
                      </a:lnTo>
                      <a:lnTo>
                        <a:pt x="959339" y="919780"/>
                      </a:lnTo>
                      <a:lnTo>
                        <a:pt x="0" y="9197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"/>
                  <a:stretch>
                    <a:fillRect/>
                  </a:stretch>
                </a:blipFill>
              </p:spPr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16478" y="3562996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158448" y="3562996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3853539" y="3562996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16478" y="4741497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6224737" y="4727989"/>
                <a:ext cx="1165555" cy="83099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9259" r="89815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729890" y="5796594"/>
                <a:ext cx="1165555" cy="830998"/>
              </a:xfrm>
              <a:prstGeom prst="rect">
                <a:avLst/>
              </a:prstGeom>
            </p:spPr>
          </p:pic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2365" y="3162300"/>
              <a:ext cx="5395428" cy="117663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596" y="5813538"/>
            <a:ext cx="4947366" cy="4941705"/>
          </a:xfrm>
          <a:prstGeom prst="rect">
            <a:avLst/>
          </a:prstGeom>
        </p:spPr>
      </p:pic>
      <p:sp>
        <p:nvSpPr>
          <p:cNvPr id="21" name="Freeform 5"/>
          <p:cNvSpPr/>
          <p:nvPr/>
        </p:nvSpPr>
        <p:spPr>
          <a:xfrm>
            <a:off x="304800" y="266700"/>
            <a:ext cx="2057400" cy="1699637"/>
          </a:xfrm>
          <a:custGeom>
            <a:avLst/>
            <a:gdLst/>
            <a:ahLst/>
            <a:cxnLst/>
            <a:rect l="l" t="t" r="r" b="b"/>
            <a:pathLst>
              <a:path w="4693688" h="4114800">
                <a:moveTo>
                  <a:pt x="0" y="0"/>
                </a:moveTo>
                <a:lnTo>
                  <a:pt x="4693688" y="0"/>
                </a:lnTo>
                <a:lnTo>
                  <a:pt x="4693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"/>
          <p:cNvSpPr/>
          <p:nvPr/>
        </p:nvSpPr>
        <p:spPr>
          <a:xfrm>
            <a:off x="277091" y="6758247"/>
            <a:ext cx="3523980" cy="3306389"/>
          </a:xfrm>
          <a:custGeom>
            <a:avLst/>
            <a:gdLst/>
            <a:ahLst/>
            <a:cxnLst/>
            <a:rect l="l" t="t" r="r" b="b"/>
            <a:pathLst>
              <a:path w="6882003" h="8229600">
                <a:moveTo>
                  <a:pt x="0" y="0"/>
                </a:moveTo>
                <a:lnTo>
                  <a:pt x="6882003" y="0"/>
                </a:lnTo>
                <a:lnTo>
                  <a:pt x="688200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7486" y="8414905"/>
            <a:ext cx="684640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8100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" t="367" r="-7764" b="-270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42736" y="119465"/>
            <a:ext cx="7229094" cy="10401574"/>
          </a:xfrm>
          <a:custGeom>
            <a:avLst/>
            <a:gdLst/>
            <a:ahLst/>
            <a:cxnLst/>
            <a:rect l="l" t="t" r="r" b="b"/>
            <a:pathLst>
              <a:path w="7229094" h="10401574">
                <a:moveTo>
                  <a:pt x="0" y="0"/>
                </a:moveTo>
                <a:lnTo>
                  <a:pt x="7229094" y="0"/>
                </a:lnTo>
                <a:lnTo>
                  <a:pt x="7229094" y="10401574"/>
                </a:lnTo>
                <a:lnTo>
                  <a:pt x="0" y="10401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06990" y="0"/>
            <a:ext cx="10758106" cy="8122370"/>
          </a:xfrm>
          <a:custGeom>
            <a:avLst/>
            <a:gdLst/>
            <a:ahLst/>
            <a:cxnLst/>
            <a:rect l="l" t="t" r="r" b="b"/>
            <a:pathLst>
              <a:path w="10758106" h="812237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1069" y="5664003"/>
            <a:ext cx="4666932" cy="4343351"/>
          </a:xfrm>
          <a:custGeom>
            <a:avLst/>
            <a:gdLst/>
            <a:ahLst/>
            <a:cxnLst/>
            <a:rect l="l" t="t" r="r" b="b"/>
            <a:pathLst>
              <a:path w="3106289" h="3082992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19003" y="5243931"/>
            <a:ext cx="2923416" cy="5095279"/>
          </a:xfrm>
          <a:custGeom>
            <a:avLst/>
            <a:gdLst/>
            <a:ahLst/>
            <a:cxnLst/>
            <a:rect l="l" t="t" r="r" b="b"/>
            <a:pathLst>
              <a:path w="2923416" h="5095279">
                <a:moveTo>
                  <a:pt x="0" y="0"/>
                </a:moveTo>
                <a:lnTo>
                  <a:pt x="2923416" y="0"/>
                </a:lnTo>
                <a:lnTo>
                  <a:pt x="2923416" y="5095279"/>
                </a:lnTo>
                <a:lnTo>
                  <a:pt x="0" y="50952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8600" y="1540290"/>
            <a:ext cx="7504826" cy="74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9184" y="688435"/>
            <a:ext cx="12054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3. </a:t>
            </a:r>
            <a:r>
              <a:rPr lang="en-US" sz="5400" b="1" dirty="0" err="1" smtClean="0">
                <a:solidFill>
                  <a:srgbClr val="C00000"/>
                </a:solidFill>
              </a:rPr>
              <a:t>Trao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đổi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với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bạn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về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câu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chuyện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đã</a:t>
            </a:r>
            <a:r>
              <a:rPr lang="en-US" sz="5400" b="1" dirty="0" smtClean="0">
                <a:solidFill>
                  <a:srgbClr val="C00000"/>
                </a:solidFill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</a:rPr>
              <a:t>đọc</a:t>
            </a:r>
            <a:r>
              <a:rPr lang="en-US" sz="5400" b="1" dirty="0" smtClean="0">
                <a:solidFill>
                  <a:srgbClr val="C00000"/>
                </a:solidFill>
              </a:rPr>
              <a:t>.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47800" y="1574839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G: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184" y="2559069"/>
            <a:ext cx="1536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Em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thể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chọn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một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các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hoạt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790" y="4516744"/>
            <a:ext cx="6974428" cy="53405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49184" y="3543300"/>
            <a:ext cx="93426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0" indent="-685800" algn="just">
              <a:buFontTx/>
              <a:buChar char="-"/>
            </a:pP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Kể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tóm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tắt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câu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chuyện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và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giới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thiệu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nhân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vật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chính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.</a:t>
            </a:r>
          </a:p>
          <a:p>
            <a:pPr marL="685800" lvl="0" indent="-685800" algn="just">
              <a:buFontTx/>
              <a:buChar char="-"/>
            </a:pP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Nêu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điều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thú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vị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về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thế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giới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tuổi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thơ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được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thể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hiện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trong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câu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chuyện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.</a:t>
            </a:r>
          </a:p>
          <a:p>
            <a:pPr marL="685800" lvl="0" indent="-685800" algn="just">
              <a:buFontTx/>
              <a:buChar char="-"/>
            </a:pP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Chia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sẻ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những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điều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em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học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được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về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cách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kể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5400" dirty="0" err="1">
                <a:solidFill>
                  <a:srgbClr val="44546A">
                    <a:lumMod val="75000"/>
                  </a:srgbClr>
                </a:solidFill>
              </a:rPr>
              <a:t>chuyện</a:t>
            </a:r>
            <a:r>
              <a:rPr lang="en-US" sz="5400" dirty="0">
                <a:solidFill>
                  <a:srgbClr val="44546A">
                    <a:lumMod val="75000"/>
                  </a:srgb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94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312</Words>
  <Application>Microsoft Office PowerPoint</Application>
  <PresentationFormat>Custom</PresentationFormat>
  <Paragraphs>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Calibri Light</vt:lpstr>
      <vt:lpstr>Calibri</vt:lpstr>
      <vt:lpstr>Wingdings</vt:lpstr>
      <vt:lpstr>Cambria</vt:lpstr>
      <vt:lpstr>Arial</vt:lpstr>
      <vt:lpstr>Times New Roman</vt:lpstr>
      <vt:lpstr>SVN-Newton</vt:lpstr>
      <vt:lpstr>#9Slide03 Open Sans ExtraBold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DocMoRong</dc:title>
  <dc:creator>ADMIN</dc:creator>
  <cp:lastModifiedBy>Admin</cp:lastModifiedBy>
  <cp:revision>15</cp:revision>
  <dcterms:created xsi:type="dcterms:W3CDTF">2006-08-16T00:00:00Z</dcterms:created>
  <dcterms:modified xsi:type="dcterms:W3CDTF">2024-09-04T09:13:51Z</dcterms:modified>
  <dc:identifier>DAGH7a5vywE</dc:identifier>
</cp:coreProperties>
</file>