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64" r:id="rId4"/>
    <p:sldId id="261" r:id="rId5"/>
    <p:sldId id="263" r:id="rId6"/>
    <p:sldId id="279" r:id="rId7"/>
    <p:sldId id="280" r:id="rId8"/>
    <p:sldId id="283" r:id="rId9"/>
    <p:sldId id="281" r:id="rId10"/>
    <p:sldId id="282" r:id="rId11"/>
    <p:sldId id="284" r:id="rId12"/>
    <p:sldId id="260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94" r:id="rId21"/>
    <p:sldId id="275" r:id="rId22"/>
  </p:sldIdLst>
  <p:sldSz cx="18288000" cy="10287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Hitchcut" panose="020B0604020202020204" charset="0"/>
      <p:regular r:id="rId32"/>
    </p:embeddedFont>
    <p:embeddedFont>
      <p:font typeface="#9Slide05 SVNUT Triumph" panose="00000500000000000000" charset="0"/>
      <p:italic r:id="rId33"/>
    </p:embeddedFont>
    <p:embeddedFont>
      <p:font typeface="#9Slide03 SFU Futura_12" panose="020B060402020202020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9D0"/>
    <a:srgbClr val="F7B924"/>
    <a:srgbClr val="F7B923"/>
    <a:srgbClr val="72D5FE"/>
    <a:srgbClr val="FAB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1090" y="-35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93BAD-5032-4ADC-988A-B0797320013C}" type="datetimeFigureOut">
              <a:rPr lang="en-US" smtClean="0"/>
              <a:t>9/4/2024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66888-9C60-49CA-873C-FAA536387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86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FARM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hoạt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ACA9A-C440-4F64-ADB8-650E033EA3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7872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ACA9A-C440-4F64-ADB8-650E033EA3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1095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ACA9A-C440-4F64-ADB8-650E033EA3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ACA9A-C440-4F64-ADB8-650E033EA3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70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ACA9A-C440-4F64-ADB8-650E033EA3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392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-3784497" y="2286000"/>
            <a:ext cx="2741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#9Slide05 SVNUT Triumph" panose="00000500000000000000" pitchFamily="2" charset="0"/>
              </a:rPr>
              <a:t>By: Hồng</a:t>
            </a:r>
            <a:r>
              <a:rPr lang="en-US" sz="2800" baseline="0" dirty="0" smtClean="0">
                <a:solidFill>
                  <a:schemeClr val="tx1"/>
                </a:solidFill>
                <a:latin typeface="#9Slide05 SVNUT Triumph" panose="00000500000000000000" pitchFamily="2" charset="0"/>
              </a:rPr>
              <a:t> Linh</a:t>
            </a:r>
            <a:endParaRPr lang="en-US" sz="2800" dirty="0">
              <a:solidFill>
                <a:schemeClr val="tx1"/>
              </a:solidFill>
              <a:latin typeface="#9Slide05 SVNUT Triumph" panose="00000500000000000000" pitchFamily="2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4754880" y="13175642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00" y="-266700"/>
            <a:ext cx="2487663" cy="2552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217" y="12306300"/>
            <a:ext cx="2487663" cy="25527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7" Type="http://schemas.openxmlformats.org/officeDocument/2006/relationships/image" Target="../media/image4.svg"/><Relationship Id="rId12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2.svg"/><Relationship Id="rId10" Type="http://schemas.openxmlformats.org/officeDocument/2006/relationships/image" Target="../media/image6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4.png"/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12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3.png"/><Relationship Id="rId5" Type="http://schemas.openxmlformats.org/officeDocument/2006/relationships/image" Target="../media/image4.sv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42.png"/><Relationship Id="rId1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2.svg"/><Relationship Id="rId7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.svg"/><Relationship Id="rId10" Type="http://schemas.openxmlformats.org/officeDocument/2006/relationships/image" Target="../media/image48.png"/><Relationship Id="rId4" Type="http://schemas.openxmlformats.org/officeDocument/2006/relationships/image" Target="../media/image3.png"/><Relationship Id="rId9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38.svg"/><Relationship Id="rId26" Type="http://schemas.openxmlformats.org/officeDocument/2006/relationships/image" Target="../media/image34.svg"/><Relationship Id="rId3" Type="http://schemas.openxmlformats.org/officeDocument/2006/relationships/image" Target="../media/image2.png"/><Relationship Id="rId21" Type="http://schemas.openxmlformats.org/officeDocument/2006/relationships/image" Target="../media/image13.svg"/><Relationship Id="rId7" Type="http://schemas.openxmlformats.org/officeDocument/2006/relationships/image" Target="../media/image11.png"/><Relationship Id="rId25" Type="http://schemas.openxmlformats.org/officeDocument/2006/relationships/image" Target="../media/image50.png"/><Relationship Id="rId17" Type="http://schemas.openxmlformats.org/officeDocument/2006/relationships/image" Target="../media/image46.svg"/><Relationship Id="rId2" Type="http://schemas.openxmlformats.org/officeDocument/2006/relationships/audio" Target="../media/audio1.wav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24" Type="http://schemas.openxmlformats.org/officeDocument/2006/relationships/image" Target="../media/image16.png"/><Relationship Id="rId5" Type="http://schemas.openxmlformats.org/officeDocument/2006/relationships/image" Target="../media/image3.png"/><Relationship Id="rId23" Type="http://schemas.openxmlformats.org/officeDocument/2006/relationships/image" Target="../media/image48.svg"/><Relationship Id="rId28" Type="http://schemas.openxmlformats.org/officeDocument/2006/relationships/image" Target="../media/image52.png"/><Relationship Id="rId19" Type="http://schemas.openxmlformats.org/officeDocument/2006/relationships/image" Target="../media/image11.svg"/><Relationship Id="rId4" Type="http://schemas.openxmlformats.org/officeDocument/2006/relationships/image" Target="../media/image2.svg"/><Relationship Id="rId9" Type="http://schemas.openxmlformats.org/officeDocument/2006/relationships/image" Target="../media/image32.png"/><Relationship Id="rId14" Type="http://schemas.openxmlformats.org/officeDocument/2006/relationships/image" Target="../media/image27.png"/><Relationship Id="rId27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sv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11" Type="http://schemas.openxmlformats.org/officeDocument/2006/relationships/image" Target="../media/image59.png"/><Relationship Id="rId5" Type="http://schemas.openxmlformats.org/officeDocument/2006/relationships/image" Target="../media/image35.svg"/><Relationship Id="rId10" Type="http://schemas.openxmlformats.org/officeDocument/2006/relationships/image" Target="../media/image58.png"/><Relationship Id="rId4" Type="http://schemas.openxmlformats.org/officeDocument/2006/relationships/image" Target="../media/image54.png"/><Relationship Id="rId9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2.svg"/><Relationship Id="rId18" Type="http://schemas.openxmlformats.org/officeDocument/2006/relationships/image" Target="../media/image68.png"/><Relationship Id="rId3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65.png"/><Relationship Id="rId17" Type="http://schemas.openxmlformats.org/officeDocument/2006/relationships/image" Target="../media/image16.svg"/><Relationship Id="rId2" Type="http://schemas.openxmlformats.org/officeDocument/2006/relationships/image" Target="../media/image60.png"/><Relationship Id="rId16" Type="http://schemas.openxmlformats.org/officeDocument/2006/relationships/image" Target="../media/image6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10.svg"/><Relationship Id="rId5" Type="http://schemas.openxmlformats.org/officeDocument/2006/relationships/image" Target="../media/image41.svg"/><Relationship Id="rId15" Type="http://schemas.openxmlformats.org/officeDocument/2006/relationships/image" Target="../media/image14.svg"/><Relationship Id="rId10" Type="http://schemas.openxmlformats.org/officeDocument/2006/relationships/image" Target="../media/image64.png"/><Relationship Id="rId19" Type="http://schemas.openxmlformats.org/officeDocument/2006/relationships/image" Target="../media/image18.svg"/><Relationship Id="rId4" Type="http://schemas.openxmlformats.org/officeDocument/2006/relationships/image" Target="../media/image61.png"/><Relationship Id="rId9" Type="http://schemas.openxmlformats.org/officeDocument/2006/relationships/image" Target="../media/image8.svg"/><Relationship Id="rId1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2.png"/><Relationship Id="rId26" Type="http://schemas.openxmlformats.org/officeDocument/2006/relationships/slide" Target="slide18.xml"/><Relationship Id="rId3" Type="http://schemas.openxmlformats.org/officeDocument/2006/relationships/image" Target="../media/image70.png"/><Relationship Id="rId21" Type="http://schemas.openxmlformats.org/officeDocument/2006/relationships/image" Target="../media/image74.png"/><Relationship Id="rId12" Type="http://schemas.openxmlformats.org/officeDocument/2006/relationships/slide" Target="slide20.xml"/><Relationship Id="rId25" Type="http://schemas.openxmlformats.org/officeDocument/2006/relationships/image" Target="../media/image76.gif"/><Relationship Id="rId2" Type="http://schemas.openxmlformats.org/officeDocument/2006/relationships/notesSlide" Target="../notesSlides/notesSlide1.xml"/><Relationship Id="rId20" Type="http://schemas.openxmlformats.org/officeDocument/2006/relationships/image" Target="../media/image24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80.svg"/><Relationship Id="rId24" Type="http://schemas.openxmlformats.org/officeDocument/2006/relationships/slide" Target="slide16.xml"/><Relationship Id="rId5" Type="http://schemas.openxmlformats.org/officeDocument/2006/relationships/image" Target="../media/image71.png"/><Relationship Id="rId23" Type="http://schemas.openxmlformats.org/officeDocument/2006/relationships/image" Target="../media/image75.gif"/><Relationship Id="rId4" Type="http://schemas.openxmlformats.org/officeDocument/2006/relationships/slide" Target="slide19.xml"/><Relationship Id="rId14" Type="http://schemas.openxmlformats.org/officeDocument/2006/relationships/image" Target="../media/image73.png"/><Relationship Id="rId22" Type="http://schemas.openxmlformats.org/officeDocument/2006/relationships/slide" Target="slide17.xml"/><Relationship Id="rId27" Type="http://schemas.openxmlformats.org/officeDocument/2006/relationships/image" Target="../media/image77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1.gif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microsoft.com/office/2007/relationships/hdphoto" Target="../media/hdphoto5.wdp"/><Relationship Id="rId5" Type="http://schemas.openxmlformats.org/officeDocument/2006/relationships/image" Target="../media/image60.png"/><Relationship Id="rId10" Type="http://schemas.openxmlformats.org/officeDocument/2006/relationships/image" Target="../media/image80.png"/><Relationship Id="rId4" Type="http://schemas.openxmlformats.org/officeDocument/2006/relationships/audio" Target="../media/audio4.wav"/><Relationship Id="rId9" Type="http://schemas.openxmlformats.org/officeDocument/2006/relationships/slide" Target="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3.png"/><Relationship Id="rId3" Type="http://schemas.openxmlformats.org/officeDocument/2006/relationships/audio" Target="../media/audio4.wav"/><Relationship Id="rId7" Type="http://schemas.openxmlformats.org/officeDocument/2006/relationships/slide" Target="slide15.xml"/><Relationship Id="rId12" Type="http://schemas.openxmlformats.org/officeDocument/2006/relationships/image" Target="../media/image8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79.png"/><Relationship Id="rId5" Type="http://schemas.openxmlformats.org/officeDocument/2006/relationships/image" Target="../media/image60.png"/><Relationship Id="rId10" Type="http://schemas.openxmlformats.org/officeDocument/2006/relationships/image" Target="../media/image78.png"/><Relationship Id="rId4" Type="http://schemas.openxmlformats.org/officeDocument/2006/relationships/audio" Target="../media/audio2.wav"/><Relationship Id="rId9" Type="http://schemas.openxmlformats.org/officeDocument/2006/relationships/image" Target="../media/image75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5.png"/><Relationship Id="rId3" Type="http://schemas.openxmlformats.org/officeDocument/2006/relationships/audio" Target="../media/audio2.wav"/><Relationship Id="rId7" Type="http://schemas.openxmlformats.org/officeDocument/2006/relationships/image" Target="../media/image78.png"/><Relationship Id="rId12" Type="http://schemas.openxmlformats.org/officeDocument/2006/relationships/image" Target="../media/image8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620.svg"/><Relationship Id="rId5" Type="http://schemas.openxmlformats.org/officeDocument/2006/relationships/image" Target="../media/image60.png"/><Relationship Id="rId10" Type="http://schemas.openxmlformats.org/officeDocument/2006/relationships/image" Target="../media/image84.png"/><Relationship Id="rId4" Type="http://schemas.openxmlformats.org/officeDocument/2006/relationships/audio" Target="../media/audio4.wav"/><Relationship Id="rId9" Type="http://schemas.openxmlformats.org/officeDocument/2006/relationships/slide" Target="slide15.xml"/><Relationship Id="rId14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1.gif"/><Relationship Id="rId3" Type="http://schemas.openxmlformats.org/officeDocument/2006/relationships/audio" Target="../media/audio4.wav"/><Relationship Id="rId7" Type="http://schemas.openxmlformats.org/officeDocument/2006/relationships/slide" Target="slide15.xml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79.png"/><Relationship Id="rId5" Type="http://schemas.openxmlformats.org/officeDocument/2006/relationships/image" Target="../media/image60.png"/><Relationship Id="rId10" Type="http://schemas.openxmlformats.org/officeDocument/2006/relationships/image" Target="../media/image78.png"/><Relationship Id="rId4" Type="http://schemas.openxmlformats.org/officeDocument/2006/relationships/audio" Target="../media/audio2.wav"/><Relationship Id="rId9" Type="http://schemas.openxmlformats.org/officeDocument/2006/relationships/image" Target="../media/image9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12" Type="http://schemas.openxmlformats.org/officeDocument/2006/relationships/image" Target="../media/image29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27.svg"/><Relationship Id="rId4" Type="http://schemas.openxmlformats.org/officeDocument/2006/relationships/image" Target="../media/image2.svg"/><Relationship Id="rId9" Type="http://schemas.openxmlformats.org/officeDocument/2006/relationships/image" Target="../media/image12.png"/><Relationship Id="rId14" Type="http://schemas.openxmlformats.org/officeDocument/2006/relationships/image" Target="../media/image31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sv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gif"/><Relationship Id="rId11" Type="http://schemas.openxmlformats.org/officeDocument/2006/relationships/image" Target="../media/image59.png"/><Relationship Id="rId5" Type="http://schemas.openxmlformats.org/officeDocument/2006/relationships/image" Target="../media/image35.svg"/><Relationship Id="rId10" Type="http://schemas.openxmlformats.org/officeDocument/2006/relationships/image" Target="../media/image58.png"/><Relationship Id="rId9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svg"/><Relationship Id="rId7" Type="http://schemas.openxmlformats.org/officeDocument/2006/relationships/image" Target="../media/image78.svg"/><Relationship Id="rId12" Type="http://schemas.openxmlformats.org/officeDocument/2006/relationships/image" Target="../media/image9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116.svg"/><Relationship Id="rId5" Type="http://schemas.openxmlformats.org/officeDocument/2006/relationships/image" Target="../media/image4.svg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image" Target="../media/image62.svg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8.png"/><Relationship Id="rId3" Type="http://schemas.openxmlformats.org/officeDocument/2006/relationships/image" Target="../media/image2.png"/><Relationship Id="rId21" Type="http://schemas.openxmlformats.org/officeDocument/2006/relationships/image" Target="../media/image13.svg"/><Relationship Id="rId7" Type="http://schemas.openxmlformats.org/officeDocument/2006/relationships/image" Target="../media/image16.png"/><Relationship Id="rId25" Type="http://schemas.openxmlformats.org/officeDocument/2006/relationships/image" Target="../media/image50.svg"/><Relationship Id="rId2" Type="http://schemas.openxmlformats.org/officeDocument/2006/relationships/audio" Target="../media/audio2.wav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28" Type="http://schemas.openxmlformats.org/officeDocument/2006/relationships/image" Target="../media/image20.png"/><Relationship Id="rId4" Type="http://schemas.openxmlformats.org/officeDocument/2006/relationships/image" Target="../media/image2.svg"/><Relationship Id="rId22" Type="http://schemas.openxmlformats.org/officeDocument/2006/relationships/image" Target="../media/image17.png"/><Relationship Id="rId27" Type="http://schemas.openxmlformats.org/officeDocument/2006/relationships/image" Target="../media/image19.png"/><Relationship Id="rId30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24.png"/><Relationship Id="rId5" Type="http://schemas.openxmlformats.org/officeDocument/2006/relationships/image" Target="../media/image3.png"/><Relationship Id="rId10" Type="http://schemas.openxmlformats.org/officeDocument/2006/relationships/image" Target="../media/image18.png"/><Relationship Id="rId4" Type="http://schemas.openxmlformats.org/officeDocument/2006/relationships/image" Target="../media/image2.sv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8" Type="http://schemas.openxmlformats.org/officeDocument/2006/relationships/image" Target="../media/image27.png"/><Relationship Id="rId3" Type="http://schemas.openxmlformats.org/officeDocument/2006/relationships/audio" Target="../media/audio1.wav"/><Relationship Id="rId21" Type="http://schemas.openxmlformats.org/officeDocument/2006/relationships/image" Target="../media/image13.svg"/><Relationship Id="rId7" Type="http://schemas.openxmlformats.org/officeDocument/2006/relationships/image" Target="../media/image4.svg"/><Relationship Id="rId12" Type="http://schemas.openxmlformats.org/officeDocument/2006/relationships/image" Target="../media/image26.png"/><Relationship Id="rId17" Type="http://schemas.openxmlformats.org/officeDocument/2006/relationships/image" Target="../media/image62.svg"/><Relationship Id="rId2" Type="http://schemas.openxmlformats.org/officeDocument/2006/relationships/audio" Target="../media/audio3.wav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21.svg"/><Relationship Id="rId5" Type="http://schemas.openxmlformats.org/officeDocument/2006/relationships/image" Target="../media/image2.svg"/><Relationship Id="rId23" Type="http://schemas.openxmlformats.org/officeDocument/2006/relationships/image" Target="../media/image29.png"/><Relationship Id="rId19" Type="http://schemas.openxmlformats.org/officeDocument/2006/relationships/image" Target="../media/image11.svg"/><Relationship Id="rId4" Type="http://schemas.openxmlformats.org/officeDocument/2006/relationships/image" Target="../media/image2.png"/><Relationship Id="rId22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1.png"/><Relationship Id="rId5" Type="http://schemas.openxmlformats.org/officeDocument/2006/relationships/image" Target="../media/image3.png"/><Relationship Id="rId10" Type="http://schemas.openxmlformats.org/officeDocument/2006/relationships/image" Target="../media/image30.png"/><Relationship Id="rId4" Type="http://schemas.openxmlformats.org/officeDocument/2006/relationships/image" Target="../media/image2.sv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.svg"/><Relationship Id="rId3" Type="http://schemas.openxmlformats.org/officeDocument/2006/relationships/image" Target="../media/image2.svg"/><Relationship Id="rId17" Type="http://schemas.openxmlformats.org/officeDocument/2006/relationships/image" Target="../media/image35.png"/><Relationship Id="rId2" Type="http://schemas.openxmlformats.org/officeDocument/2006/relationships/image" Target="../media/image2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4.svg"/><Relationship Id="rId15" Type="http://schemas.microsoft.com/office/2007/relationships/hdphoto" Target="../media/hdphoto1.wdp"/><Relationship Id="rId4" Type="http://schemas.openxmlformats.org/officeDocument/2006/relationships/image" Target="../media/image3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40.png"/><Relationship Id="rId4" Type="http://schemas.openxmlformats.org/officeDocument/2006/relationships/image" Target="../media/image2.sv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2000"/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-238634" y="7246968"/>
            <a:ext cx="4353434" cy="3025378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-48730" y="5349623"/>
            <a:ext cx="4054725" cy="4937377"/>
          </a:xfrm>
          <a:custGeom>
            <a:avLst/>
            <a:gdLst/>
            <a:ahLst/>
            <a:cxnLst/>
            <a:rect l="l" t="t" r="r" b="b"/>
            <a:pathLst>
              <a:path w="5354274" h="6853471">
                <a:moveTo>
                  <a:pt x="0" y="0"/>
                </a:moveTo>
                <a:lnTo>
                  <a:pt x="5354274" y="0"/>
                </a:lnTo>
                <a:lnTo>
                  <a:pt x="5354274" y="6853471"/>
                </a:lnTo>
                <a:lnTo>
                  <a:pt x="0" y="68534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719"/>
          <a:stretch/>
        </p:blipFill>
        <p:spPr>
          <a:xfrm>
            <a:off x="13934566" y="7286595"/>
            <a:ext cx="4353434" cy="3025378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 rot="21359531">
            <a:off x="13806659" y="5213687"/>
            <a:ext cx="4768672" cy="4903870"/>
          </a:xfrm>
          <a:custGeom>
            <a:avLst/>
            <a:gdLst/>
            <a:ahLst/>
            <a:cxnLst/>
            <a:rect l="l" t="t" r="r" b="b"/>
            <a:pathLst>
              <a:path w="6799847" h="7586998">
                <a:moveTo>
                  <a:pt x="6799846" y="0"/>
                </a:moveTo>
                <a:lnTo>
                  <a:pt x="0" y="0"/>
                </a:lnTo>
                <a:lnTo>
                  <a:pt x="0" y="7586997"/>
                </a:lnTo>
                <a:lnTo>
                  <a:pt x="6799846" y="7586997"/>
                </a:lnTo>
                <a:lnTo>
                  <a:pt x="6799846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81483" y="435551"/>
            <a:ext cx="4275789" cy="304393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7" y="-85910"/>
            <a:ext cx="2755937" cy="2755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7571" y="-100920"/>
            <a:ext cx="5114987" cy="19935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146630" y="1356173"/>
            <a:ext cx="19594242" cy="895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4" name="Freeform 2"/>
          <p:cNvSpPr/>
          <p:nvPr/>
        </p:nvSpPr>
        <p:spPr>
          <a:xfrm>
            <a:off x="580148" y="1573214"/>
            <a:ext cx="4206199" cy="3431696"/>
          </a:xfrm>
          <a:custGeom>
            <a:avLst/>
            <a:gdLst/>
            <a:ahLst/>
            <a:cxnLst/>
            <a:rect l="l" t="t" r="r" b="b"/>
            <a:pathLst>
              <a:path w="10335447" h="8229600">
                <a:moveTo>
                  <a:pt x="0" y="0"/>
                </a:moveTo>
                <a:lnTo>
                  <a:pt x="10335448" y="0"/>
                </a:lnTo>
                <a:lnTo>
                  <a:pt x="103354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5" name="Freeform 3"/>
          <p:cNvSpPr/>
          <p:nvPr/>
        </p:nvSpPr>
        <p:spPr>
          <a:xfrm>
            <a:off x="14778244" y="5488478"/>
            <a:ext cx="3209605" cy="2804100"/>
          </a:xfrm>
          <a:custGeom>
            <a:avLst/>
            <a:gdLst/>
            <a:ahLst/>
            <a:cxnLst/>
            <a:rect l="l" t="t" r="r" b="b"/>
            <a:pathLst>
              <a:path w="5992902" h="5318700">
                <a:moveTo>
                  <a:pt x="0" y="0"/>
                </a:moveTo>
                <a:lnTo>
                  <a:pt x="5992902" y="0"/>
                </a:lnTo>
                <a:lnTo>
                  <a:pt x="5992902" y="5318700"/>
                </a:lnTo>
                <a:lnTo>
                  <a:pt x="0" y="53187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7"/>
          <p:cNvSpPr txBox="1"/>
          <p:nvPr/>
        </p:nvSpPr>
        <p:spPr>
          <a:xfrm>
            <a:off x="2383266" y="4212128"/>
            <a:ext cx="1651414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Ba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61683" y="2290965"/>
            <a:ext cx="373955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525 kg </a:t>
            </a:r>
            <a:r>
              <a:rPr lang="en-US" sz="5400" b="1" i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54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5400" i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234" y="415791"/>
            <a:ext cx="2523963" cy="8779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4376867" y="3754928"/>
            <a:ext cx="5871320" cy="3314700"/>
            <a:chOff x="4333067" y="3517112"/>
            <a:chExt cx="5871320" cy="3314700"/>
          </a:xfrm>
        </p:grpSpPr>
        <p:grpSp>
          <p:nvGrpSpPr>
            <p:cNvPr id="17" name="Group 16"/>
            <p:cNvGrpSpPr/>
            <p:nvPr/>
          </p:nvGrpSpPr>
          <p:grpSpPr>
            <a:xfrm>
              <a:off x="4333067" y="3517112"/>
              <a:ext cx="2857500" cy="2857500"/>
              <a:chOff x="4333067" y="3517112"/>
              <a:chExt cx="2857500" cy="2857500"/>
            </a:xfrm>
          </p:grpSpPr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3067" y="3517112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33" name="Rectangle 32"/>
              <p:cNvSpPr/>
              <p:nvPr/>
            </p:nvSpPr>
            <p:spPr>
              <a:xfrm>
                <a:off x="4966567" y="4945862"/>
                <a:ext cx="15905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15 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kg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gạo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400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485467" y="3669512"/>
              <a:ext cx="2857500" cy="2857500"/>
              <a:chOff x="4333067" y="3517112"/>
              <a:chExt cx="2857500" cy="285750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3067" y="3517112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38" name="Rectangle 37"/>
              <p:cNvSpPr/>
              <p:nvPr/>
            </p:nvSpPr>
            <p:spPr>
              <a:xfrm>
                <a:off x="4966567" y="4945862"/>
                <a:ext cx="15905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15 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kg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gạo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400" dirty="0"/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4637867" y="3821912"/>
              <a:ext cx="2857500" cy="2857500"/>
              <a:chOff x="4333067" y="3517112"/>
              <a:chExt cx="2857500" cy="2857500"/>
            </a:xfrm>
          </p:grpSpPr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3067" y="3517112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1" name="Rectangle 40"/>
              <p:cNvSpPr/>
              <p:nvPr/>
            </p:nvSpPr>
            <p:spPr>
              <a:xfrm>
                <a:off x="4966567" y="4945862"/>
                <a:ext cx="15905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15 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kg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gạo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400" dirty="0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4790267" y="3974312"/>
              <a:ext cx="2857500" cy="2857500"/>
              <a:chOff x="4333067" y="3517112"/>
              <a:chExt cx="2857500" cy="2857500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3067" y="3517112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4" name="Rectangle 43"/>
              <p:cNvSpPr/>
              <p:nvPr/>
            </p:nvSpPr>
            <p:spPr>
              <a:xfrm>
                <a:off x="4966567" y="4945862"/>
                <a:ext cx="15905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15 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kg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gạo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400" dirty="0"/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7042087" y="3577442"/>
              <a:ext cx="2857500" cy="2857500"/>
              <a:chOff x="4333067" y="3517112"/>
              <a:chExt cx="2857500" cy="2857500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3067" y="3517112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4966567" y="4945862"/>
                <a:ext cx="15905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15 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kg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gạo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400" dirty="0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7194487" y="3729842"/>
              <a:ext cx="2857500" cy="2857500"/>
              <a:chOff x="4333067" y="3517112"/>
              <a:chExt cx="2857500" cy="2857500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3067" y="3517112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4966567" y="4945862"/>
                <a:ext cx="15905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15 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kg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gạo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400" dirty="0"/>
              </a:p>
            </p:txBody>
          </p:sp>
        </p:grpSp>
        <p:grpSp>
          <p:nvGrpSpPr>
            <p:cNvPr id="51" name="Group 50"/>
            <p:cNvGrpSpPr/>
            <p:nvPr/>
          </p:nvGrpSpPr>
          <p:grpSpPr>
            <a:xfrm>
              <a:off x="7346887" y="3882242"/>
              <a:ext cx="2857500" cy="2857500"/>
              <a:chOff x="4333067" y="3517112"/>
              <a:chExt cx="2857500" cy="285750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3067" y="3517112"/>
                <a:ext cx="2857500" cy="2857500"/>
              </a:xfrm>
              <a:prstGeom prst="rect">
                <a:avLst/>
              </a:prstGeom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4966567" y="4945862"/>
                <a:ext cx="1590500" cy="4616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400" b="1" dirty="0" smtClean="0">
                    <a:latin typeface="Cambria" panose="02040503050406030204" pitchFamily="18" charset="0"/>
                    <a:ea typeface="Cambria" panose="02040503050406030204" pitchFamily="18" charset="0"/>
                  </a:rPr>
                  <a:t>15 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kg </a:t>
                </a:r>
                <a:r>
                  <a:rPr lang="en-US" sz="24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gạo</a:t>
                </a:r>
                <a:r>
                  <a:rPr lang="en-US" sz="2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2400" dirty="0"/>
              </a:p>
            </p:txBody>
          </p:sp>
        </p:grpSp>
      </p:grpSp>
      <p:grpSp>
        <p:nvGrpSpPr>
          <p:cNvPr id="62" name="Group 61"/>
          <p:cNvGrpSpPr/>
          <p:nvPr/>
        </p:nvGrpSpPr>
        <p:grpSpPr>
          <a:xfrm>
            <a:off x="13696402" y="1262558"/>
            <a:ext cx="2857500" cy="2857500"/>
            <a:chOff x="8532975" y="1304631"/>
            <a:chExt cx="2857500" cy="2857500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2975" y="1304631"/>
              <a:ext cx="2857500" cy="2857500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9166475" y="2733381"/>
              <a:ext cx="159050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24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kg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gạo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US" sz="2400" dirty="0"/>
            </a:p>
          </p:txBody>
        </p:sp>
      </p:grpSp>
      <p:sp>
        <p:nvSpPr>
          <p:cNvPr id="137" name="TextBox 136"/>
          <p:cNvSpPr txBox="1"/>
          <p:nvPr/>
        </p:nvSpPr>
        <p:spPr>
          <a:xfrm>
            <a:off x="6907067" y="6565279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4000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endParaRPr lang="en-US" sz="40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8" name="Right Arrow 137"/>
          <p:cNvSpPr/>
          <p:nvPr/>
        </p:nvSpPr>
        <p:spPr>
          <a:xfrm>
            <a:off x="10454894" y="5590696"/>
            <a:ext cx="1048099" cy="289221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138"/>
          <p:cNvSpPr txBox="1"/>
          <p:nvPr/>
        </p:nvSpPr>
        <p:spPr>
          <a:xfrm>
            <a:off x="12344805" y="5319807"/>
            <a:ext cx="22810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kg </a:t>
            </a:r>
            <a:r>
              <a:rPr lang="en-US" sz="4800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endParaRPr lang="en-US" sz="48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2770936" y="5284433"/>
            <a:ext cx="10999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a/</a:t>
            </a:r>
            <a:endParaRPr lang="en-US" sz="72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683247" y="7962900"/>
            <a:ext cx="10999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b/</a:t>
            </a:r>
            <a:endParaRPr lang="en-US" sz="72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2" name="Picture 14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518" y="6956975"/>
            <a:ext cx="3518152" cy="3518152"/>
          </a:xfrm>
          <a:prstGeom prst="rect">
            <a:avLst/>
          </a:prstGeom>
        </p:spPr>
      </p:pic>
      <p:sp>
        <p:nvSpPr>
          <p:cNvPr id="143" name="Rectangle 142"/>
          <p:cNvSpPr/>
          <p:nvPr/>
        </p:nvSpPr>
        <p:spPr>
          <a:xfrm>
            <a:off x="4936974" y="8794142"/>
            <a:ext cx="2121093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250 000 </a:t>
            </a:r>
            <a:r>
              <a:rPr lang="en-US" sz="24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2400" dirty="0"/>
          </a:p>
        </p:txBody>
      </p:sp>
      <p:sp>
        <p:nvSpPr>
          <p:cNvPr id="144" name="Right Arrow 143"/>
          <p:cNvSpPr/>
          <p:nvPr/>
        </p:nvSpPr>
        <p:spPr>
          <a:xfrm>
            <a:off x="9462287" y="8794142"/>
            <a:ext cx="1048099" cy="289221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TextBox 144"/>
          <p:cNvSpPr txBox="1"/>
          <p:nvPr/>
        </p:nvSpPr>
        <p:spPr>
          <a:xfrm>
            <a:off x="12216128" y="9160482"/>
            <a:ext cx="18582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4800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4800" i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Money bag with pile coins and bills cash on transparent ...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8974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3860" y="7254666"/>
            <a:ext cx="2843639" cy="2218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6" name="TextBox 145"/>
          <p:cNvSpPr txBox="1"/>
          <p:nvPr/>
        </p:nvSpPr>
        <p:spPr>
          <a:xfrm>
            <a:off x="4964877" y="2235663"/>
            <a:ext cx="9718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endParaRPr lang="en-US" sz="5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7" name="Rectangle 146"/>
          <p:cNvSpPr/>
          <p:nvPr/>
        </p:nvSpPr>
        <p:spPr>
          <a:xfrm>
            <a:off x="12115800" y="2445087"/>
            <a:ext cx="17908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endParaRPr lang="en-US" sz="4000" i="1" dirty="0"/>
          </a:p>
        </p:txBody>
      </p:sp>
      <p:sp>
        <p:nvSpPr>
          <p:cNvPr id="148" name="Rectangle 147"/>
          <p:cNvSpPr/>
          <p:nvPr/>
        </p:nvSpPr>
        <p:spPr>
          <a:xfrm>
            <a:off x="11099146" y="2460475"/>
            <a:ext cx="37221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i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en-US" sz="5400" i="1" dirty="0"/>
          </a:p>
        </p:txBody>
      </p:sp>
      <p:sp>
        <p:nvSpPr>
          <p:cNvPr id="149" name="TextBox 148"/>
          <p:cNvSpPr txBox="1"/>
          <p:nvPr/>
        </p:nvSpPr>
        <p:spPr>
          <a:xfrm>
            <a:off x="658508" y="6722625"/>
            <a:ext cx="12971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endParaRPr lang="en-US" sz="5400" b="1" dirty="0">
              <a:solidFill>
                <a:srgbClr val="FFFF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3807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7" grpId="0"/>
      <p:bldP spid="138" grpId="0" animBg="1"/>
      <p:bldP spid="139" grpId="0"/>
      <p:bldP spid="140" grpId="0"/>
      <p:bldP spid="141" grpId="0"/>
      <p:bldP spid="143" grpId="0" animBg="1"/>
      <p:bldP spid="144" grpId="0" animBg="1"/>
      <p:bldP spid="145" grpId="0"/>
      <p:bldP spid="146" grpId="0"/>
      <p:bldP spid="147" grpId="0"/>
      <p:bldP spid="148" grpId="0"/>
      <p:bldP spid="1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4806736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6200" y="336764"/>
            <a:ext cx="2536156" cy="92667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5800" y="1374779"/>
            <a:ext cx="156972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54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túi như vậy có số ki-lô-gam gạo là: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5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</a:t>
            </a:r>
            <a:r>
              <a:rPr lang="vi-VN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× 7 = 105 (</a:t>
            </a:r>
            <a:r>
              <a:rPr lang="vi-VN" sz="5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kg)</a:t>
            </a:r>
            <a:endParaRPr lang="en-US" sz="540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54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vi-VN" sz="5400" b="1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5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vi-VN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Ba chia được số túi gạo là: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5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525 </a:t>
            </a:r>
            <a:r>
              <a:rPr lang="vi-VN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15 = 35 (túi)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</a:t>
            </a:r>
            <a:r>
              <a:rPr lang="vi-VN" sz="5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 </a:t>
            </a:r>
            <a:r>
              <a:rPr lang="vi-VN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thu được số tiền khi bán hết gạo là: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</a:t>
            </a:r>
            <a:r>
              <a:rPr lang="vi-VN" sz="5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250 </a:t>
            </a:r>
            <a:r>
              <a:rPr lang="vi-VN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000 × 35 = 8 750 000 (đồng)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						</a:t>
            </a:r>
            <a:r>
              <a:rPr lang="vi-VN" sz="5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</a:t>
            </a:r>
            <a:r>
              <a:rPr lang="vi-VN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số: a) 105 kg</a:t>
            </a:r>
          </a:p>
          <a:p>
            <a:r>
              <a:rPr lang="en-US" sz="5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				   </a:t>
            </a:r>
            <a:r>
              <a:rPr lang="vi-VN" sz="54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5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8 750 000 đồng</a:t>
            </a:r>
            <a:endParaRPr lang="vi-VN" sz="540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8" name="Freeform 3"/>
          <p:cNvSpPr/>
          <p:nvPr/>
        </p:nvSpPr>
        <p:spPr>
          <a:xfrm>
            <a:off x="13959840" y="9084475"/>
            <a:ext cx="4312920" cy="1179665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9" name="Freeform 3"/>
          <p:cNvSpPr/>
          <p:nvPr/>
        </p:nvSpPr>
        <p:spPr>
          <a:xfrm>
            <a:off x="10439400" y="9084475"/>
            <a:ext cx="4312920" cy="1179665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0" name="Freeform 3"/>
          <p:cNvSpPr/>
          <p:nvPr/>
        </p:nvSpPr>
        <p:spPr>
          <a:xfrm>
            <a:off x="6751320" y="9084475"/>
            <a:ext cx="4312920" cy="1179665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1" name="Freeform 3"/>
          <p:cNvSpPr/>
          <p:nvPr/>
        </p:nvSpPr>
        <p:spPr>
          <a:xfrm>
            <a:off x="3230880" y="9084475"/>
            <a:ext cx="4312920" cy="1179665"/>
          </a:xfrm>
          <a:custGeom>
            <a:avLst/>
            <a:gdLst/>
            <a:ahLst/>
            <a:cxnLst/>
            <a:rect l="l" t="t" r="r" b="b"/>
            <a:pathLst>
              <a:path w="7315200" h="3090672">
                <a:moveTo>
                  <a:pt x="0" y="0"/>
                </a:moveTo>
                <a:lnTo>
                  <a:pt x="7315200" y="0"/>
                </a:lnTo>
                <a:lnTo>
                  <a:pt x="7315200" y="3090672"/>
                </a:lnTo>
                <a:lnTo>
                  <a:pt x="0" y="3090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7" name="Freeform 2"/>
          <p:cNvSpPr/>
          <p:nvPr/>
        </p:nvSpPr>
        <p:spPr>
          <a:xfrm flipH="1">
            <a:off x="-152400" y="6654616"/>
            <a:ext cx="3855720" cy="3825240"/>
          </a:xfrm>
          <a:custGeom>
            <a:avLst/>
            <a:gdLst/>
            <a:ahLst/>
            <a:cxnLst/>
            <a:rect l="l" t="t" r="r" b="b"/>
            <a:pathLst>
              <a:path w="7334631" h="8229600">
                <a:moveTo>
                  <a:pt x="0" y="0"/>
                </a:moveTo>
                <a:lnTo>
                  <a:pt x="7334631" y="0"/>
                </a:lnTo>
                <a:lnTo>
                  <a:pt x="733463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65" name="Freeform 2"/>
          <p:cNvSpPr/>
          <p:nvPr/>
        </p:nvSpPr>
        <p:spPr>
          <a:xfrm>
            <a:off x="15880082" y="7620"/>
            <a:ext cx="2301239" cy="2187122"/>
          </a:xfrm>
          <a:custGeom>
            <a:avLst/>
            <a:gdLst/>
            <a:ahLst/>
            <a:cxnLst/>
            <a:rect l="l" t="t" r="r" b="b"/>
            <a:pathLst>
              <a:path w="4161873" h="4340937">
                <a:moveTo>
                  <a:pt x="0" y="0"/>
                </a:moveTo>
                <a:lnTo>
                  <a:pt x="4161873" y="0"/>
                </a:lnTo>
                <a:lnTo>
                  <a:pt x="4161873" y="4340937"/>
                </a:lnTo>
                <a:lnTo>
                  <a:pt x="0" y="43409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838558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29308" y="248788"/>
            <a:ext cx="4986743" cy="170795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3646825" y="-111278"/>
            <a:ext cx="2738451" cy="93792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26274" y="8279224"/>
            <a:ext cx="6073977" cy="2032021"/>
          </a:xfrm>
          <a:custGeom>
            <a:avLst/>
            <a:gdLst/>
            <a:ahLst/>
            <a:cxnLst/>
            <a:rect l="l" t="t" r="r" b="b"/>
            <a:pathLst>
              <a:path w="6073977" h="2032021">
                <a:moveTo>
                  <a:pt x="0" y="0"/>
                </a:moveTo>
                <a:lnTo>
                  <a:pt x="6073978" y="0"/>
                </a:lnTo>
                <a:lnTo>
                  <a:pt x="6073978" y="2032021"/>
                </a:lnTo>
                <a:lnTo>
                  <a:pt x="0" y="20320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12"/>
          <p:cNvSpPr/>
          <p:nvPr/>
        </p:nvSpPr>
        <p:spPr>
          <a:xfrm>
            <a:off x="-155082" y="-111278"/>
            <a:ext cx="2841676" cy="5714908"/>
          </a:xfrm>
          <a:custGeom>
            <a:avLst/>
            <a:gdLst/>
            <a:ahLst/>
            <a:cxnLst/>
            <a:rect l="l" t="t" r="r" b="b"/>
            <a:pathLst>
              <a:path w="1210661" h="2952832">
                <a:moveTo>
                  <a:pt x="0" y="0"/>
                </a:moveTo>
                <a:lnTo>
                  <a:pt x="1210661" y="0"/>
                </a:lnTo>
                <a:lnTo>
                  <a:pt x="1210661" y="2952833"/>
                </a:lnTo>
                <a:lnTo>
                  <a:pt x="0" y="29528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14"/>
          <p:cNvSpPr/>
          <p:nvPr/>
        </p:nvSpPr>
        <p:spPr>
          <a:xfrm>
            <a:off x="16063304" y="5434445"/>
            <a:ext cx="2099579" cy="4876800"/>
          </a:xfrm>
          <a:custGeom>
            <a:avLst/>
            <a:gdLst/>
            <a:ahLst/>
            <a:cxnLst/>
            <a:rect l="l" t="t" r="r" b="b"/>
            <a:pathLst>
              <a:path w="832608" h="1970669">
                <a:moveTo>
                  <a:pt x="0" y="0"/>
                </a:moveTo>
                <a:lnTo>
                  <a:pt x="832607" y="0"/>
                </a:lnTo>
                <a:lnTo>
                  <a:pt x="832607" y="1970669"/>
                </a:lnTo>
                <a:lnTo>
                  <a:pt x="0" y="197066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13"/>
          <p:cNvSpPr/>
          <p:nvPr/>
        </p:nvSpPr>
        <p:spPr>
          <a:xfrm>
            <a:off x="2944810" y="1309793"/>
            <a:ext cx="2156347" cy="3314187"/>
          </a:xfrm>
          <a:custGeom>
            <a:avLst/>
            <a:gdLst/>
            <a:ahLst/>
            <a:cxnLst/>
            <a:rect l="l" t="t" r="r" b="b"/>
            <a:pathLst>
              <a:path w="1362449" h="2084052">
                <a:moveTo>
                  <a:pt x="0" y="0"/>
                </a:moveTo>
                <a:lnTo>
                  <a:pt x="1362449" y="0"/>
                </a:lnTo>
                <a:lnTo>
                  <a:pt x="1362449" y="2084052"/>
                </a:lnTo>
                <a:lnTo>
                  <a:pt x="0" y="2084052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61631" y="4191521"/>
            <a:ext cx="4566721" cy="4651289"/>
          </a:xfrm>
          <a:custGeom>
            <a:avLst/>
            <a:gdLst/>
            <a:ahLst/>
            <a:cxnLst/>
            <a:rect l="l" t="t" r="r" b="b"/>
            <a:pathLst>
              <a:path w="4566721" h="4651289">
                <a:moveTo>
                  <a:pt x="0" y="0"/>
                </a:moveTo>
                <a:lnTo>
                  <a:pt x="4566720" y="0"/>
                </a:lnTo>
                <a:lnTo>
                  <a:pt x="4566720" y="4651289"/>
                </a:lnTo>
                <a:lnTo>
                  <a:pt x="0" y="4651289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11"/>
          <p:cNvSpPr/>
          <p:nvPr/>
        </p:nvSpPr>
        <p:spPr>
          <a:xfrm flipH="1">
            <a:off x="13618679" y="4191521"/>
            <a:ext cx="3196158" cy="6003221"/>
          </a:xfrm>
          <a:custGeom>
            <a:avLst/>
            <a:gdLst/>
            <a:ahLst/>
            <a:cxnLst/>
            <a:rect l="l" t="t" r="r" b="b"/>
            <a:pathLst>
              <a:path w="1443243" h="2472846">
                <a:moveTo>
                  <a:pt x="1443243" y="0"/>
                </a:moveTo>
                <a:lnTo>
                  <a:pt x="0" y="0"/>
                </a:lnTo>
                <a:lnTo>
                  <a:pt x="0" y="2472846"/>
                </a:lnTo>
                <a:lnTo>
                  <a:pt x="1443243" y="2472846"/>
                </a:lnTo>
                <a:lnTo>
                  <a:pt x="1443243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225417" y="-876300"/>
            <a:ext cx="12875868" cy="135221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856878" y="5270062"/>
            <a:ext cx="5952627" cy="5016938"/>
          </a:xfrm>
          <a:custGeom>
            <a:avLst/>
            <a:gdLst/>
            <a:ahLst/>
            <a:cxnLst/>
            <a:rect l="l" t="t" r="r" b="b"/>
            <a:pathLst>
              <a:path w="4846124" h="4114800">
                <a:moveTo>
                  <a:pt x="0" y="0"/>
                </a:moveTo>
                <a:lnTo>
                  <a:pt x="4846124" y="0"/>
                </a:lnTo>
                <a:lnTo>
                  <a:pt x="4846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084" y="6897785"/>
            <a:ext cx="2816576" cy="24504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481215" y="200062"/>
            <a:ext cx="6605035" cy="5213344"/>
            <a:chOff x="7507377" y="1638300"/>
            <a:chExt cx="6605035" cy="5213344"/>
          </a:xfrm>
        </p:grpSpPr>
        <p:sp>
          <p:nvSpPr>
            <p:cNvPr id="6" name="Freeform 6"/>
            <p:cNvSpPr/>
            <p:nvPr/>
          </p:nvSpPr>
          <p:spPr>
            <a:xfrm flipH="1">
              <a:off x="7507377" y="1638300"/>
              <a:ext cx="6605035" cy="5213344"/>
            </a:xfrm>
            <a:custGeom>
              <a:avLst/>
              <a:gdLst/>
              <a:ahLst/>
              <a:cxnLst/>
              <a:rect l="l" t="t" r="r" b="b"/>
              <a:pathLst>
                <a:path w="9236048" h="7842244">
                  <a:moveTo>
                    <a:pt x="0" y="0"/>
                  </a:moveTo>
                  <a:lnTo>
                    <a:pt x="9236048" y="0"/>
                  </a:lnTo>
                  <a:lnTo>
                    <a:pt x="9236048" y="7842244"/>
                  </a:lnTo>
                  <a:lnTo>
                    <a:pt x="0" y="7842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6"/>
            <p:cNvSpPr txBox="1"/>
            <p:nvPr/>
          </p:nvSpPr>
          <p:spPr>
            <a:xfrm>
              <a:off x="7805187" y="2747308"/>
              <a:ext cx="5562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trang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trại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thu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hoạch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cùng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mình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nhé</a:t>
              </a: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Freeform 3"/>
          <p:cNvSpPr/>
          <p:nvPr/>
        </p:nvSpPr>
        <p:spPr>
          <a:xfrm flipH="1">
            <a:off x="13665596" y="4244972"/>
            <a:ext cx="3625091" cy="5894456"/>
          </a:xfrm>
          <a:custGeom>
            <a:avLst/>
            <a:gdLst/>
            <a:ahLst/>
            <a:cxnLst/>
            <a:rect l="l" t="t" r="r" b="b"/>
            <a:pathLst>
              <a:path w="3625091" h="5894456">
                <a:moveTo>
                  <a:pt x="3625090" y="0"/>
                </a:moveTo>
                <a:lnTo>
                  <a:pt x="0" y="0"/>
                </a:lnTo>
                <a:lnTo>
                  <a:pt x="0" y="5894456"/>
                </a:lnTo>
                <a:lnTo>
                  <a:pt x="3625090" y="5894456"/>
                </a:lnTo>
                <a:lnTo>
                  <a:pt x="362509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Freeform 10"/>
          <p:cNvSpPr/>
          <p:nvPr/>
        </p:nvSpPr>
        <p:spPr>
          <a:xfrm rot="590794">
            <a:off x="6928903" y="2562262"/>
            <a:ext cx="863727" cy="1371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93795" y="84286"/>
            <a:ext cx="927282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2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F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543" y="2189782"/>
            <a:ext cx="18747087" cy="10076559"/>
          </a:xfrm>
          <a:custGeom>
            <a:avLst/>
            <a:gdLst/>
            <a:ahLst/>
            <a:cxnLst/>
            <a:rect l="l" t="t" r="r" b="b"/>
            <a:pathLst>
              <a:path w="18747087" h="10076559">
                <a:moveTo>
                  <a:pt x="0" y="0"/>
                </a:moveTo>
                <a:lnTo>
                  <a:pt x="18747086" y="0"/>
                </a:lnTo>
                <a:lnTo>
                  <a:pt x="18747086" y="10076559"/>
                </a:lnTo>
                <a:lnTo>
                  <a:pt x="0" y="100765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60181" y="756986"/>
            <a:ext cx="4177762" cy="1127996"/>
          </a:xfrm>
          <a:custGeom>
            <a:avLst/>
            <a:gdLst/>
            <a:ahLst/>
            <a:cxnLst/>
            <a:rect l="l" t="t" r="r" b="b"/>
            <a:pathLst>
              <a:path w="4177762" h="1127996">
                <a:moveTo>
                  <a:pt x="0" y="0"/>
                </a:moveTo>
                <a:lnTo>
                  <a:pt x="4177762" y="0"/>
                </a:lnTo>
                <a:lnTo>
                  <a:pt x="4177762" y="1127996"/>
                </a:lnTo>
                <a:lnTo>
                  <a:pt x="0" y="1127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1160" y="1745485"/>
            <a:ext cx="5280572" cy="4825123"/>
          </a:xfrm>
          <a:custGeom>
            <a:avLst/>
            <a:gdLst/>
            <a:ahLst/>
            <a:cxnLst/>
            <a:rect l="l" t="t" r="r" b="b"/>
            <a:pathLst>
              <a:path w="5280572" h="4825123">
                <a:moveTo>
                  <a:pt x="0" y="0"/>
                </a:moveTo>
                <a:lnTo>
                  <a:pt x="5280572" y="0"/>
                </a:lnTo>
                <a:lnTo>
                  <a:pt x="5280572" y="4825122"/>
                </a:lnTo>
                <a:lnTo>
                  <a:pt x="0" y="48251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40185" y="503900"/>
            <a:ext cx="4503815" cy="6417353"/>
          </a:xfrm>
          <a:custGeom>
            <a:avLst/>
            <a:gdLst/>
            <a:ahLst/>
            <a:cxnLst/>
            <a:rect l="l" t="t" r="r" b="b"/>
            <a:pathLst>
              <a:path w="4503815" h="6417353">
                <a:moveTo>
                  <a:pt x="0" y="0"/>
                </a:moveTo>
                <a:lnTo>
                  <a:pt x="4503815" y="0"/>
                </a:lnTo>
                <a:lnTo>
                  <a:pt x="4503815" y="6417353"/>
                </a:lnTo>
                <a:lnTo>
                  <a:pt x="0" y="64173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705632" y="5802609"/>
            <a:ext cx="3468664" cy="1118644"/>
          </a:xfrm>
          <a:custGeom>
            <a:avLst/>
            <a:gdLst/>
            <a:ahLst/>
            <a:cxnLst/>
            <a:rect l="l" t="t" r="r" b="b"/>
            <a:pathLst>
              <a:path w="3468664" h="1118644">
                <a:moveTo>
                  <a:pt x="0" y="0"/>
                </a:moveTo>
                <a:lnTo>
                  <a:pt x="3468664" y="0"/>
                </a:lnTo>
                <a:lnTo>
                  <a:pt x="3468664" y="1118644"/>
                </a:lnTo>
                <a:lnTo>
                  <a:pt x="0" y="11186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28654" y="8314182"/>
            <a:ext cx="2888890" cy="2253334"/>
          </a:xfrm>
          <a:custGeom>
            <a:avLst/>
            <a:gdLst/>
            <a:ahLst/>
            <a:cxnLst/>
            <a:rect l="l" t="t" r="r" b="b"/>
            <a:pathLst>
              <a:path w="2888890" h="2253334">
                <a:moveTo>
                  <a:pt x="0" y="0"/>
                </a:moveTo>
                <a:lnTo>
                  <a:pt x="2888889" y="0"/>
                </a:lnTo>
                <a:lnTo>
                  <a:pt x="2888889" y="2253334"/>
                </a:lnTo>
                <a:lnTo>
                  <a:pt x="0" y="2253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415745" y="8314182"/>
            <a:ext cx="2888890" cy="2253334"/>
          </a:xfrm>
          <a:custGeom>
            <a:avLst/>
            <a:gdLst/>
            <a:ahLst/>
            <a:cxnLst/>
            <a:rect l="l" t="t" r="r" b="b"/>
            <a:pathLst>
              <a:path w="2888890" h="2253334">
                <a:moveTo>
                  <a:pt x="0" y="0"/>
                </a:moveTo>
                <a:lnTo>
                  <a:pt x="2888890" y="0"/>
                </a:lnTo>
                <a:lnTo>
                  <a:pt x="2888890" y="2253334"/>
                </a:lnTo>
                <a:lnTo>
                  <a:pt x="0" y="2253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242870" y="8314182"/>
            <a:ext cx="2888890" cy="2253334"/>
          </a:xfrm>
          <a:custGeom>
            <a:avLst/>
            <a:gdLst/>
            <a:ahLst/>
            <a:cxnLst/>
            <a:rect l="l" t="t" r="r" b="b"/>
            <a:pathLst>
              <a:path w="2888890" h="2253334">
                <a:moveTo>
                  <a:pt x="0" y="0"/>
                </a:moveTo>
                <a:lnTo>
                  <a:pt x="2888890" y="0"/>
                </a:lnTo>
                <a:lnTo>
                  <a:pt x="2888890" y="2253334"/>
                </a:lnTo>
                <a:lnTo>
                  <a:pt x="0" y="2253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950859" y="8314182"/>
            <a:ext cx="2888890" cy="2253334"/>
          </a:xfrm>
          <a:custGeom>
            <a:avLst/>
            <a:gdLst/>
            <a:ahLst/>
            <a:cxnLst/>
            <a:rect l="l" t="t" r="r" b="b"/>
            <a:pathLst>
              <a:path w="2888890" h="2253334">
                <a:moveTo>
                  <a:pt x="0" y="0"/>
                </a:moveTo>
                <a:lnTo>
                  <a:pt x="2888890" y="0"/>
                </a:lnTo>
                <a:lnTo>
                  <a:pt x="2888890" y="2253334"/>
                </a:lnTo>
                <a:lnTo>
                  <a:pt x="0" y="225333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19387" y="5143500"/>
            <a:ext cx="2781369" cy="2725742"/>
          </a:xfrm>
          <a:custGeom>
            <a:avLst/>
            <a:gdLst/>
            <a:ahLst/>
            <a:cxnLst/>
            <a:rect l="l" t="t" r="r" b="b"/>
            <a:pathLst>
              <a:path w="2781369" h="2725742">
                <a:moveTo>
                  <a:pt x="0" y="0"/>
                </a:moveTo>
                <a:lnTo>
                  <a:pt x="2781369" y="0"/>
                </a:lnTo>
                <a:lnTo>
                  <a:pt x="2781369" y="2725742"/>
                </a:lnTo>
                <a:lnTo>
                  <a:pt x="0" y="27257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6921253"/>
            <a:ext cx="1082907" cy="1086984"/>
          </a:xfrm>
          <a:custGeom>
            <a:avLst/>
            <a:gdLst/>
            <a:ahLst/>
            <a:cxnLst/>
            <a:rect l="l" t="t" r="r" b="b"/>
            <a:pathLst>
              <a:path w="1082907" h="1086984">
                <a:moveTo>
                  <a:pt x="0" y="0"/>
                </a:moveTo>
                <a:lnTo>
                  <a:pt x="1082907" y="0"/>
                </a:lnTo>
                <a:lnTo>
                  <a:pt x="1082907" y="1086984"/>
                </a:lnTo>
                <a:lnTo>
                  <a:pt x="0" y="108698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714303" y="8008237"/>
            <a:ext cx="997771" cy="1785720"/>
          </a:xfrm>
          <a:custGeom>
            <a:avLst/>
            <a:gdLst/>
            <a:ahLst/>
            <a:cxnLst/>
            <a:rect l="l" t="t" r="r" b="b"/>
            <a:pathLst>
              <a:path w="997771" h="1785720">
                <a:moveTo>
                  <a:pt x="0" y="0"/>
                </a:moveTo>
                <a:lnTo>
                  <a:pt x="997771" y="0"/>
                </a:lnTo>
                <a:lnTo>
                  <a:pt x="997771" y="1785719"/>
                </a:lnTo>
                <a:lnTo>
                  <a:pt x="0" y="178571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170419" y="192988"/>
            <a:ext cx="4177762" cy="1127996"/>
          </a:xfrm>
          <a:custGeom>
            <a:avLst/>
            <a:gdLst/>
            <a:ahLst/>
            <a:cxnLst/>
            <a:rect l="l" t="t" r="r" b="b"/>
            <a:pathLst>
              <a:path w="4177762" h="1127996">
                <a:moveTo>
                  <a:pt x="0" y="0"/>
                </a:moveTo>
                <a:lnTo>
                  <a:pt x="4177762" y="0"/>
                </a:lnTo>
                <a:lnTo>
                  <a:pt x="4177762" y="1127996"/>
                </a:lnTo>
                <a:lnTo>
                  <a:pt x="0" y="1127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6"/>
          <p:cNvGrpSpPr/>
          <p:nvPr/>
        </p:nvGrpSpPr>
        <p:grpSpPr>
          <a:xfrm>
            <a:off x="9322175" y="1440892"/>
            <a:ext cx="8435773" cy="8846108"/>
            <a:chOff x="0" y="0"/>
            <a:chExt cx="2221767" cy="2329839"/>
          </a:xfrm>
          <a:solidFill>
            <a:schemeClr val="bg1"/>
          </a:solidFill>
        </p:grpSpPr>
        <p:sp>
          <p:nvSpPr>
            <p:cNvPr id="18" name="Freeform 7"/>
            <p:cNvSpPr/>
            <p:nvPr/>
          </p:nvSpPr>
          <p:spPr>
            <a:xfrm>
              <a:off x="0" y="0"/>
              <a:ext cx="2221767" cy="2329839"/>
            </a:xfrm>
            <a:custGeom>
              <a:avLst/>
              <a:gdLst/>
              <a:ahLst/>
              <a:cxnLst/>
              <a:rect l="l" t="t" r="r" b="b"/>
              <a:pathLst>
                <a:path w="2221767" h="2329839">
                  <a:moveTo>
                    <a:pt x="46805" y="0"/>
                  </a:moveTo>
                  <a:lnTo>
                    <a:pt x="2174962" y="0"/>
                  </a:lnTo>
                  <a:cubicBezTo>
                    <a:pt x="2187376" y="0"/>
                    <a:pt x="2199281" y="4931"/>
                    <a:pt x="2208059" y="13709"/>
                  </a:cubicBezTo>
                  <a:cubicBezTo>
                    <a:pt x="2216836" y="22487"/>
                    <a:pt x="2221767" y="34392"/>
                    <a:pt x="2221767" y="46805"/>
                  </a:cubicBezTo>
                  <a:lnTo>
                    <a:pt x="2221767" y="2283034"/>
                  </a:lnTo>
                  <a:cubicBezTo>
                    <a:pt x="2221767" y="2295447"/>
                    <a:pt x="2216836" y="2307353"/>
                    <a:pt x="2208059" y="2316130"/>
                  </a:cubicBezTo>
                  <a:cubicBezTo>
                    <a:pt x="2199281" y="2324908"/>
                    <a:pt x="2187376" y="2329839"/>
                    <a:pt x="2174962" y="2329839"/>
                  </a:cubicBezTo>
                  <a:lnTo>
                    <a:pt x="46805" y="2329839"/>
                  </a:lnTo>
                  <a:cubicBezTo>
                    <a:pt x="20955" y="2329839"/>
                    <a:pt x="0" y="2308884"/>
                    <a:pt x="0" y="2283034"/>
                  </a:cubicBezTo>
                  <a:lnTo>
                    <a:pt x="0" y="46805"/>
                  </a:lnTo>
                  <a:cubicBezTo>
                    <a:pt x="0" y="34392"/>
                    <a:pt x="4931" y="22487"/>
                    <a:pt x="13709" y="13709"/>
                  </a:cubicBezTo>
                  <a:cubicBezTo>
                    <a:pt x="22487" y="4931"/>
                    <a:pt x="34392" y="0"/>
                    <a:pt x="46805" y="0"/>
                  </a:cubicBezTo>
                  <a:close/>
                </a:path>
              </a:pathLst>
            </a:custGeom>
            <a:grpFill/>
            <a:ln cap="rnd">
              <a:noFill/>
              <a:prstDash val="solid"/>
              <a:round/>
            </a:ln>
          </p:spPr>
        </p:sp>
        <p:sp>
          <p:nvSpPr>
            <p:cNvPr id="19" name="TextBox 8"/>
            <p:cNvSpPr txBox="1"/>
            <p:nvPr/>
          </p:nvSpPr>
          <p:spPr>
            <a:xfrm>
              <a:off x="0" y="-38100"/>
              <a:ext cx="2221767" cy="2367939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0" name="TextBox 12"/>
          <p:cNvSpPr txBox="1"/>
          <p:nvPr/>
        </p:nvSpPr>
        <p:spPr>
          <a:xfrm>
            <a:off x="9385470" y="3574934"/>
            <a:ext cx="7915278" cy="6277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101088" marR="0" lvl="1" indent="-55054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nông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trại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tương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ứng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en-US" sz="5099" b="0" i="0" u="none" strike="noStrike" kern="1200" cap="none" spc="0" normalizeH="0" baseline="0" noProof="0" dirty="0">
              <a:ln>
                <a:noFill/>
              </a:ln>
              <a:solidFill>
                <a:srgbClr val="844C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1101088" marR="0" lvl="1" indent="-55054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lắng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nghe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đọc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đề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thật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kĩ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để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xác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định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án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hay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sai</a:t>
            </a:r>
            <a:endParaRPr kumimoji="0" lang="en-US" sz="5099" b="0" i="0" u="none" strike="noStrike" kern="1200" cap="none" spc="0" normalizeH="0" baseline="0" noProof="0" dirty="0">
              <a:ln>
                <a:noFill/>
              </a:ln>
              <a:solidFill>
                <a:srgbClr val="844C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1101088" marR="0" lvl="1" indent="-55054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bạn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sẽ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điểm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5099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cộng</a:t>
            </a:r>
            <a:r>
              <a:rPr kumimoji="0" lang="en-US" sz="5099" b="0" i="0" u="none" strike="noStrike" kern="1200" cap="none" spc="0" normalizeH="0" baseline="0" noProof="0" dirty="0" smtClean="0">
                <a:ln>
                  <a:noFill/>
                </a:ln>
                <a:solidFill>
                  <a:srgbClr val="844C2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endParaRPr kumimoji="0" lang="en-US" sz="5099" b="0" i="0" u="none" strike="noStrike" kern="1200" cap="none" spc="0" normalizeH="0" baseline="0" noProof="0" dirty="0">
              <a:ln>
                <a:noFill/>
              </a:ln>
              <a:solidFill>
                <a:srgbClr val="844C2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20254" y="1602078"/>
            <a:ext cx="7858425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8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24696" y="-428727"/>
            <a:ext cx="21386622" cy="11144454"/>
          </a:xfrm>
          <a:prstGeom prst="rect">
            <a:avLst/>
          </a:prstGeom>
        </p:spPr>
      </p:pic>
      <p:sp>
        <p:nvSpPr>
          <p:cNvPr id="10" name="Freeform 10">
            <a:hlinkClick r:id="rId4" action="ppaction://hlinksldjump"/>
          </p:cNvPr>
          <p:cNvSpPr/>
          <p:nvPr/>
        </p:nvSpPr>
        <p:spPr>
          <a:xfrm>
            <a:off x="2129121" y="1667706"/>
            <a:ext cx="1774475" cy="2121890"/>
          </a:xfrm>
          <a:custGeom>
            <a:avLst/>
            <a:gdLst/>
            <a:ahLst/>
            <a:cxnLst/>
            <a:rect l="l" t="t" r="r" b="b"/>
            <a:pathLst>
              <a:path w="2197971" h="2427478">
                <a:moveTo>
                  <a:pt x="0" y="0"/>
                </a:moveTo>
                <a:lnTo>
                  <a:pt x="2197971" y="0"/>
                </a:lnTo>
                <a:lnTo>
                  <a:pt x="2197971" y="2427478"/>
                </a:lnTo>
                <a:lnTo>
                  <a:pt x="0" y="2427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hlinkClick r:id="rId12" action="ppaction://hlinksldjump"/>
          </p:cNvPr>
          <p:cNvSpPr/>
          <p:nvPr/>
        </p:nvSpPr>
        <p:spPr>
          <a:xfrm>
            <a:off x="15431998" y="6930660"/>
            <a:ext cx="3114591" cy="3175099"/>
          </a:xfrm>
          <a:custGeom>
            <a:avLst/>
            <a:gdLst/>
            <a:ahLst/>
            <a:cxnLst/>
            <a:rect l="l" t="t" r="r" b="b"/>
            <a:pathLst>
              <a:path w="3114591" h="3175099">
                <a:moveTo>
                  <a:pt x="0" y="0"/>
                </a:moveTo>
                <a:lnTo>
                  <a:pt x="3114590" y="0"/>
                </a:lnTo>
                <a:lnTo>
                  <a:pt x="3114590" y="3175099"/>
                </a:lnTo>
                <a:lnTo>
                  <a:pt x="0" y="317509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85220" y="5143500"/>
            <a:ext cx="2951348" cy="3655949"/>
          </a:xfrm>
          <a:custGeom>
            <a:avLst/>
            <a:gdLst/>
            <a:ahLst/>
            <a:cxnLst/>
            <a:rect l="l" t="t" r="r" b="b"/>
            <a:pathLst>
              <a:path w="2951348" h="3655949">
                <a:moveTo>
                  <a:pt x="0" y="0"/>
                </a:moveTo>
                <a:lnTo>
                  <a:pt x="2951347" y="0"/>
                </a:lnTo>
                <a:lnTo>
                  <a:pt x="2951347" y="3655949"/>
                </a:lnTo>
                <a:lnTo>
                  <a:pt x="0" y="365594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28714" y="4443706"/>
            <a:ext cx="8079802" cy="3827806"/>
          </a:xfrm>
          <a:custGeom>
            <a:avLst/>
            <a:gdLst/>
            <a:ahLst/>
            <a:cxnLst/>
            <a:rect l="l" t="t" r="r" b="b"/>
            <a:pathLst>
              <a:path w="8079802" h="3827806">
                <a:moveTo>
                  <a:pt x="0" y="0"/>
                </a:moveTo>
                <a:lnTo>
                  <a:pt x="8079802" y="0"/>
                </a:lnTo>
                <a:lnTo>
                  <a:pt x="8079802" y="3827807"/>
                </a:lnTo>
                <a:lnTo>
                  <a:pt x="0" y="3827807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pic>
        <p:nvPicPr>
          <p:cNvPr id="1026" name="Picture 2" descr="Aww Sheep Sticker by dieselraptor">
            <a:hlinkClick r:id="rId22" action="ppaction://hlinksldjump"/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762" y="74353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phy.gif ?cid=6c09b952zuwd787nh390iyevji18tipsjb0xwrhy0mktijbl&amp;ep=v1_internal_gif_by_id&amp;rid=giphy. gif&amp;ct=s">
            <a:hlinkClick r:id="rId24" action="ppaction://hlinksldjump"/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5946" y="3908310"/>
            <a:ext cx="3469466" cy="387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g Gif | chefrito.com">
            <a:hlinkClick r:id="rId26" action="ppaction://hlinksldjump"/>
          </p:cNvPr>
          <p:cNvPicPr>
            <a:picLocks noChangeAspect="1" noChangeArrowheads="1" noCrop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862" y="3884157"/>
            <a:ext cx="4946522" cy="362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7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543" y="2189782"/>
            <a:ext cx="18747087" cy="10076559"/>
          </a:xfrm>
          <a:custGeom>
            <a:avLst/>
            <a:gdLst/>
            <a:ahLst/>
            <a:cxnLst/>
            <a:rect l="l" t="t" r="r" b="b"/>
            <a:pathLst>
              <a:path w="18747087" h="10076559">
                <a:moveTo>
                  <a:pt x="0" y="0"/>
                </a:moveTo>
                <a:lnTo>
                  <a:pt x="18747086" y="0"/>
                </a:lnTo>
                <a:lnTo>
                  <a:pt x="18747086" y="10076559"/>
                </a:lnTo>
                <a:lnTo>
                  <a:pt x="0" y="1007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08227" y="342901"/>
            <a:ext cx="8435773" cy="8915400"/>
            <a:chOff x="0" y="0"/>
            <a:chExt cx="2221767" cy="1600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1767" cy="1600228"/>
            </a:xfrm>
            <a:custGeom>
              <a:avLst/>
              <a:gdLst/>
              <a:ahLst/>
              <a:cxnLst/>
              <a:rect l="l" t="t" r="r" b="b"/>
              <a:pathLst>
                <a:path w="2221767" h="1600228">
                  <a:moveTo>
                    <a:pt x="46805" y="0"/>
                  </a:moveTo>
                  <a:lnTo>
                    <a:pt x="2174962" y="0"/>
                  </a:lnTo>
                  <a:cubicBezTo>
                    <a:pt x="2187376" y="0"/>
                    <a:pt x="2199281" y="4931"/>
                    <a:pt x="2208059" y="13709"/>
                  </a:cubicBezTo>
                  <a:cubicBezTo>
                    <a:pt x="2216836" y="22487"/>
                    <a:pt x="2221767" y="34392"/>
                    <a:pt x="2221767" y="46805"/>
                  </a:cubicBezTo>
                  <a:lnTo>
                    <a:pt x="2221767" y="1553423"/>
                  </a:lnTo>
                  <a:cubicBezTo>
                    <a:pt x="2221767" y="1565836"/>
                    <a:pt x="2216836" y="1577741"/>
                    <a:pt x="2208059" y="1586519"/>
                  </a:cubicBezTo>
                  <a:cubicBezTo>
                    <a:pt x="2199281" y="1595297"/>
                    <a:pt x="2187376" y="1600228"/>
                    <a:pt x="2174962" y="1600228"/>
                  </a:cubicBezTo>
                  <a:lnTo>
                    <a:pt x="46805" y="1600228"/>
                  </a:lnTo>
                  <a:cubicBezTo>
                    <a:pt x="34392" y="1600228"/>
                    <a:pt x="22487" y="1595297"/>
                    <a:pt x="13709" y="1586519"/>
                  </a:cubicBezTo>
                  <a:cubicBezTo>
                    <a:pt x="4931" y="1577741"/>
                    <a:pt x="0" y="1565836"/>
                    <a:pt x="0" y="1553423"/>
                  </a:cubicBezTo>
                  <a:lnTo>
                    <a:pt x="0" y="46805"/>
                  </a:lnTo>
                  <a:cubicBezTo>
                    <a:pt x="0" y="34392"/>
                    <a:pt x="4931" y="22487"/>
                    <a:pt x="13709" y="13709"/>
                  </a:cubicBezTo>
                  <a:cubicBezTo>
                    <a:pt x="22487" y="4931"/>
                    <a:pt x="34392" y="0"/>
                    <a:pt x="46805" y="0"/>
                  </a:cubicBezTo>
                  <a:close/>
                </a:path>
              </a:pathLst>
            </a:custGeom>
            <a:solidFill>
              <a:srgbClr val="F1E9D0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21767" cy="16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19199" y="1137491"/>
            <a:ext cx="7467601" cy="5180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1 080 </a:t>
            </a:r>
            <a:r>
              <a:rPr kumimoji="0" lang="en-US" sz="7200" b="0" i="1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120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lít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sữa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6381" y="6706052"/>
            <a:ext cx="2578832" cy="1853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0923" y="6706053"/>
            <a:ext cx="2572735" cy="1853345"/>
          </a:xfrm>
          <a:prstGeom prst="rect">
            <a:avLst/>
          </a:prstGeom>
        </p:spPr>
      </p:pic>
      <p:pic>
        <p:nvPicPr>
          <p:cNvPr id="11" name="Picture 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059" b="90000" l="10000" r="97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02" y="130633"/>
            <a:ext cx="10592252" cy="10592252"/>
          </a:xfrm>
          <a:prstGeom prst="rect">
            <a:avLst/>
          </a:prstGeom>
        </p:spPr>
      </p:pic>
      <p:sp>
        <p:nvSpPr>
          <p:cNvPr id="20" name="Freeform 10"/>
          <p:cNvSpPr/>
          <p:nvPr/>
        </p:nvSpPr>
        <p:spPr>
          <a:xfrm rot="590794">
            <a:off x="9401582" y="6183033"/>
            <a:ext cx="2302416" cy="393609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026" name="Picture 2" descr="X No Sticker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496" y="571500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11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543" y="2189782"/>
            <a:ext cx="18747087" cy="10076559"/>
          </a:xfrm>
          <a:custGeom>
            <a:avLst/>
            <a:gdLst/>
            <a:ahLst/>
            <a:cxnLst/>
            <a:rect l="l" t="t" r="r" b="b"/>
            <a:pathLst>
              <a:path w="18747087" h="10076559">
                <a:moveTo>
                  <a:pt x="0" y="0"/>
                </a:moveTo>
                <a:lnTo>
                  <a:pt x="18747086" y="0"/>
                </a:lnTo>
                <a:lnTo>
                  <a:pt x="18747086" y="10076559"/>
                </a:lnTo>
                <a:lnTo>
                  <a:pt x="0" y="1007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228600" y="419100"/>
            <a:ext cx="11887200" cy="8509521"/>
            <a:chOff x="0" y="0"/>
            <a:chExt cx="2221767" cy="1600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1767" cy="1600228"/>
            </a:xfrm>
            <a:custGeom>
              <a:avLst/>
              <a:gdLst/>
              <a:ahLst/>
              <a:cxnLst/>
              <a:rect l="l" t="t" r="r" b="b"/>
              <a:pathLst>
                <a:path w="2221767" h="1600228">
                  <a:moveTo>
                    <a:pt x="46805" y="0"/>
                  </a:moveTo>
                  <a:lnTo>
                    <a:pt x="2174962" y="0"/>
                  </a:lnTo>
                  <a:cubicBezTo>
                    <a:pt x="2187376" y="0"/>
                    <a:pt x="2199281" y="4931"/>
                    <a:pt x="2208059" y="13709"/>
                  </a:cubicBezTo>
                  <a:cubicBezTo>
                    <a:pt x="2216836" y="22487"/>
                    <a:pt x="2221767" y="34392"/>
                    <a:pt x="2221767" y="46805"/>
                  </a:cubicBezTo>
                  <a:lnTo>
                    <a:pt x="2221767" y="1553423"/>
                  </a:lnTo>
                  <a:cubicBezTo>
                    <a:pt x="2221767" y="1565836"/>
                    <a:pt x="2216836" y="1577741"/>
                    <a:pt x="2208059" y="1586519"/>
                  </a:cubicBezTo>
                  <a:cubicBezTo>
                    <a:pt x="2199281" y="1595297"/>
                    <a:pt x="2187376" y="1600228"/>
                    <a:pt x="2174962" y="1600228"/>
                  </a:cubicBezTo>
                  <a:lnTo>
                    <a:pt x="46805" y="1600228"/>
                  </a:lnTo>
                  <a:cubicBezTo>
                    <a:pt x="34392" y="1600228"/>
                    <a:pt x="22487" y="1595297"/>
                    <a:pt x="13709" y="1586519"/>
                  </a:cubicBezTo>
                  <a:cubicBezTo>
                    <a:pt x="4931" y="1577741"/>
                    <a:pt x="0" y="1565836"/>
                    <a:pt x="0" y="1553423"/>
                  </a:cubicBezTo>
                  <a:lnTo>
                    <a:pt x="0" y="46805"/>
                  </a:lnTo>
                  <a:cubicBezTo>
                    <a:pt x="0" y="34392"/>
                    <a:pt x="4931" y="22487"/>
                    <a:pt x="13709" y="13709"/>
                  </a:cubicBezTo>
                  <a:cubicBezTo>
                    <a:pt x="22487" y="4931"/>
                    <a:pt x="34392" y="0"/>
                    <a:pt x="46805" y="0"/>
                  </a:cubicBezTo>
                  <a:close/>
                </a:path>
              </a:pathLst>
            </a:custGeom>
            <a:solidFill>
              <a:srgbClr val="F1E9D0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21767" cy="16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57200" y="802911"/>
            <a:ext cx="11658600" cy="90665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10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1 500 kg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cừu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2 000 kg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lông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cừu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1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kumimoji="0" lang="en-US" sz="6600" b="0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1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kumimoji="0" lang="en-US" sz="6600" b="0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1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kumimoji="0" lang="en-US" sz="6600" b="0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0" i="1" u="none" strike="noStrike" kern="1200" cap="none" spc="0" normalizeH="0" noProof="0" dirty="0" err="1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kumimoji="0" lang="en-US" sz="6600" b="0" i="1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500 kg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600" noProof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6600" noProof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noProof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6600" noProof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noProof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6600" noProof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noProof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6600" noProof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noProof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6600" noProof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noProof="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600" noProof="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ts val="10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1 500 kg</a:t>
            </a:r>
            <a:endParaRPr lang="en-US" sz="6600" b="1" noProof="0" dirty="0" smtClea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0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Freeform 13">
            <a:hlinkClick r:id="rId7" action="ppaction://hlinksldjump"/>
          </p:cNvPr>
          <p:cNvSpPr/>
          <p:nvPr/>
        </p:nvSpPr>
        <p:spPr>
          <a:xfrm flipH="1">
            <a:off x="11980248" y="2189782"/>
            <a:ext cx="7709185" cy="6515733"/>
          </a:xfrm>
          <a:custGeom>
            <a:avLst/>
            <a:gdLst/>
            <a:ahLst/>
            <a:cxnLst/>
            <a:rect l="l" t="t" r="r" b="b"/>
            <a:pathLst>
              <a:path w="10531783" h="8991509">
                <a:moveTo>
                  <a:pt x="10531783" y="0"/>
                </a:moveTo>
                <a:lnTo>
                  <a:pt x="0" y="0"/>
                </a:lnTo>
                <a:lnTo>
                  <a:pt x="0" y="8991509"/>
                </a:lnTo>
                <a:lnTo>
                  <a:pt x="10531783" y="8991509"/>
                </a:lnTo>
                <a:lnTo>
                  <a:pt x="1053178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95600" y="8604295"/>
            <a:ext cx="2578832" cy="1853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71265" y="8629312"/>
            <a:ext cx="2572735" cy="1853345"/>
          </a:xfrm>
          <a:prstGeom prst="rect">
            <a:avLst/>
          </a:prstGeom>
        </p:spPr>
      </p:pic>
      <p:pic>
        <p:nvPicPr>
          <p:cNvPr id="20" name="Picture 2" descr="X No Stick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6845225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87778" y="6077266"/>
            <a:ext cx="6132843" cy="442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5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543" y="2189782"/>
            <a:ext cx="18747087" cy="10076559"/>
          </a:xfrm>
          <a:custGeom>
            <a:avLst/>
            <a:gdLst/>
            <a:ahLst/>
            <a:cxnLst/>
            <a:rect l="l" t="t" r="r" b="b"/>
            <a:pathLst>
              <a:path w="18747087" h="10076559">
                <a:moveTo>
                  <a:pt x="0" y="0"/>
                </a:moveTo>
                <a:lnTo>
                  <a:pt x="18747086" y="0"/>
                </a:lnTo>
                <a:lnTo>
                  <a:pt x="18747086" y="10076559"/>
                </a:lnTo>
                <a:lnTo>
                  <a:pt x="0" y="1007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708227" y="466725"/>
            <a:ext cx="9654973" cy="10163175"/>
            <a:chOff x="0" y="0"/>
            <a:chExt cx="2221767" cy="1600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1767" cy="1600228"/>
            </a:xfrm>
            <a:custGeom>
              <a:avLst/>
              <a:gdLst/>
              <a:ahLst/>
              <a:cxnLst/>
              <a:rect l="l" t="t" r="r" b="b"/>
              <a:pathLst>
                <a:path w="2221767" h="1600228">
                  <a:moveTo>
                    <a:pt x="46805" y="0"/>
                  </a:moveTo>
                  <a:lnTo>
                    <a:pt x="2174962" y="0"/>
                  </a:lnTo>
                  <a:cubicBezTo>
                    <a:pt x="2187376" y="0"/>
                    <a:pt x="2199281" y="4931"/>
                    <a:pt x="2208059" y="13709"/>
                  </a:cubicBezTo>
                  <a:cubicBezTo>
                    <a:pt x="2216836" y="22487"/>
                    <a:pt x="2221767" y="34392"/>
                    <a:pt x="2221767" y="46805"/>
                  </a:cubicBezTo>
                  <a:lnTo>
                    <a:pt x="2221767" y="1553423"/>
                  </a:lnTo>
                  <a:cubicBezTo>
                    <a:pt x="2221767" y="1565836"/>
                    <a:pt x="2216836" y="1577741"/>
                    <a:pt x="2208059" y="1586519"/>
                  </a:cubicBezTo>
                  <a:cubicBezTo>
                    <a:pt x="2199281" y="1595297"/>
                    <a:pt x="2187376" y="1600228"/>
                    <a:pt x="2174962" y="1600228"/>
                  </a:cubicBezTo>
                  <a:lnTo>
                    <a:pt x="46805" y="1600228"/>
                  </a:lnTo>
                  <a:cubicBezTo>
                    <a:pt x="34392" y="1600228"/>
                    <a:pt x="22487" y="1595297"/>
                    <a:pt x="13709" y="1586519"/>
                  </a:cubicBezTo>
                  <a:cubicBezTo>
                    <a:pt x="4931" y="1577741"/>
                    <a:pt x="0" y="1565836"/>
                    <a:pt x="0" y="1553423"/>
                  </a:cubicBezTo>
                  <a:lnTo>
                    <a:pt x="0" y="46805"/>
                  </a:lnTo>
                  <a:cubicBezTo>
                    <a:pt x="0" y="34392"/>
                    <a:pt x="4931" y="22487"/>
                    <a:pt x="13709" y="13709"/>
                  </a:cubicBezTo>
                  <a:cubicBezTo>
                    <a:pt x="22487" y="4931"/>
                    <a:pt x="34392" y="0"/>
                    <a:pt x="46805" y="0"/>
                  </a:cubicBezTo>
                  <a:close/>
                </a:path>
              </a:pathLst>
            </a:custGeom>
            <a:solidFill>
              <a:srgbClr val="F1E9D0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21767" cy="16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02191" y="8354001"/>
            <a:ext cx="9540201" cy="12952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0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88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71427" y="8641703"/>
            <a:ext cx="2578832" cy="18533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78898" y="8572500"/>
            <a:ext cx="2572735" cy="1853345"/>
          </a:xfrm>
          <a:prstGeom prst="rect">
            <a:avLst/>
          </a:prstGeom>
        </p:spPr>
      </p:pic>
      <p:sp>
        <p:nvSpPr>
          <p:cNvPr id="17" name="Freeform 3">
            <a:hlinkClick r:id="rId9" action="ppaction://hlinksldjump"/>
          </p:cNvPr>
          <p:cNvSpPr/>
          <p:nvPr/>
        </p:nvSpPr>
        <p:spPr>
          <a:xfrm>
            <a:off x="10275068" y="916626"/>
            <a:ext cx="7862837" cy="7725077"/>
          </a:xfrm>
          <a:custGeom>
            <a:avLst/>
            <a:gdLst/>
            <a:ahLst/>
            <a:cxnLst/>
            <a:rect l="l" t="t" r="r" b="b"/>
            <a:pathLst>
              <a:path w="4209514" h="4114800">
                <a:moveTo>
                  <a:pt x="0" y="0"/>
                </a:moveTo>
                <a:lnTo>
                  <a:pt x="4209514" y="0"/>
                </a:lnTo>
                <a:lnTo>
                  <a:pt x="42095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2" descr="X No Stick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3547" y="4626150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59565" y="466725"/>
            <a:ext cx="7096359" cy="8254699"/>
          </a:xfrm>
          <a:prstGeom prst="rect">
            <a:avLst/>
          </a:prstGeom>
        </p:spPr>
      </p:pic>
      <p:sp>
        <p:nvSpPr>
          <p:cNvPr id="16" name="Freeform 7"/>
          <p:cNvSpPr/>
          <p:nvPr/>
        </p:nvSpPr>
        <p:spPr>
          <a:xfrm>
            <a:off x="13157720" y="6171133"/>
            <a:ext cx="5127827" cy="4941140"/>
          </a:xfrm>
          <a:custGeom>
            <a:avLst/>
            <a:gdLst/>
            <a:ahLst/>
            <a:cxnLst/>
            <a:rect l="l" t="t" r="r" b="b"/>
            <a:pathLst>
              <a:path w="4124801" h="3129693">
                <a:moveTo>
                  <a:pt x="0" y="0"/>
                </a:moveTo>
                <a:lnTo>
                  <a:pt x="4124802" y="0"/>
                </a:lnTo>
                <a:lnTo>
                  <a:pt x="4124802" y="3129693"/>
                </a:lnTo>
                <a:lnTo>
                  <a:pt x="0" y="31296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98827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F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9543" y="2189782"/>
            <a:ext cx="18747087" cy="10076559"/>
          </a:xfrm>
          <a:custGeom>
            <a:avLst/>
            <a:gdLst/>
            <a:ahLst/>
            <a:cxnLst/>
            <a:rect l="l" t="t" r="r" b="b"/>
            <a:pathLst>
              <a:path w="18747087" h="10076559">
                <a:moveTo>
                  <a:pt x="0" y="0"/>
                </a:moveTo>
                <a:lnTo>
                  <a:pt x="18747086" y="0"/>
                </a:lnTo>
                <a:lnTo>
                  <a:pt x="18747086" y="10076559"/>
                </a:lnTo>
                <a:lnTo>
                  <a:pt x="0" y="100765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6"/>
          <p:cNvGrpSpPr/>
          <p:nvPr/>
        </p:nvGrpSpPr>
        <p:grpSpPr>
          <a:xfrm>
            <a:off x="8498552" y="514572"/>
            <a:ext cx="9654973" cy="10163175"/>
            <a:chOff x="0" y="0"/>
            <a:chExt cx="2221767" cy="1600228"/>
          </a:xfrm>
        </p:grpSpPr>
        <p:sp>
          <p:nvSpPr>
            <p:cNvPr id="22" name="Freeform 7"/>
            <p:cNvSpPr/>
            <p:nvPr/>
          </p:nvSpPr>
          <p:spPr>
            <a:xfrm>
              <a:off x="0" y="0"/>
              <a:ext cx="2221767" cy="1600228"/>
            </a:xfrm>
            <a:custGeom>
              <a:avLst/>
              <a:gdLst/>
              <a:ahLst/>
              <a:cxnLst/>
              <a:rect l="l" t="t" r="r" b="b"/>
              <a:pathLst>
                <a:path w="2221767" h="1600228">
                  <a:moveTo>
                    <a:pt x="46805" y="0"/>
                  </a:moveTo>
                  <a:lnTo>
                    <a:pt x="2174962" y="0"/>
                  </a:lnTo>
                  <a:cubicBezTo>
                    <a:pt x="2187376" y="0"/>
                    <a:pt x="2199281" y="4931"/>
                    <a:pt x="2208059" y="13709"/>
                  </a:cubicBezTo>
                  <a:cubicBezTo>
                    <a:pt x="2216836" y="22487"/>
                    <a:pt x="2221767" y="34392"/>
                    <a:pt x="2221767" y="46805"/>
                  </a:cubicBezTo>
                  <a:lnTo>
                    <a:pt x="2221767" y="1553423"/>
                  </a:lnTo>
                  <a:cubicBezTo>
                    <a:pt x="2221767" y="1565836"/>
                    <a:pt x="2216836" y="1577741"/>
                    <a:pt x="2208059" y="1586519"/>
                  </a:cubicBezTo>
                  <a:cubicBezTo>
                    <a:pt x="2199281" y="1595297"/>
                    <a:pt x="2187376" y="1600228"/>
                    <a:pt x="2174962" y="1600228"/>
                  </a:cubicBezTo>
                  <a:lnTo>
                    <a:pt x="46805" y="1600228"/>
                  </a:lnTo>
                  <a:cubicBezTo>
                    <a:pt x="34392" y="1600228"/>
                    <a:pt x="22487" y="1595297"/>
                    <a:pt x="13709" y="1586519"/>
                  </a:cubicBezTo>
                  <a:cubicBezTo>
                    <a:pt x="4931" y="1577741"/>
                    <a:pt x="0" y="1565836"/>
                    <a:pt x="0" y="1553423"/>
                  </a:cubicBezTo>
                  <a:lnTo>
                    <a:pt x="0" y="46805"/>
                  </a:lnTo>
                  <a:cubicBezTo>
                    <a:pt x="0" y="34392"/>
                    <a:pt x="4931" y="22487"/>
                    <a:pt x="13709" y="13709"/>
                  </a:cubicBezTo>
                  <a:cubicBezTo>
                    <a:pt x="22487" y="4931"/>
                    <a:pt x="34392" y="0"/>
                    <a:pt x="46805" y="0"/>
                  </a:cubicBezTo>
                  <a:close/>
                </a:path>
              </a:pathLst>
            </a:custGeom>
            <a:solidFill>
              <a:srgbClr val="F1E9D0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8"/>
            <p:cNvSpPr txBox="1"/>
            <p:nvPr/>
          </p:nvSpPr>
          <p:spPr>
            <a:xfrm>
              <a:off x="0" y="-38100"/>
              <a:ext cx="2221767" cy="16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 hidden="1"/>
          <p:cNvGrpSpPr/>
          <p:nvPr/>
        </p:nvGrpSpPr>
        <p:grpSpPr>
          <a:xfrm>
            <a:off x="8777621" y="756987"/>
            <a:ext cx="9156266" cy="8044113"/>
            <a:chOff x="0" y="0"/>
            <a:chExt cx="2221767" cy="16002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221767" cy="1600228"/>
            </a:xfrm>
            <a:custGeom>
              <a:avLst/>
              <a:gdLst/>
              <a:ahLst/>
              <a:cxnLst/>
              <a:rect l="l" t="t" r="r" b="b"/>
              <a:pathLst>
                <a:path w="2221767" h="1600228">
                  <a:moveTo>
                    <a:pt x="46805" y="0"/>
                  </a:moveTo>
                  <a:lnTo>
                    <a:pt x="2174962" y="0"/>
                  </a:lnTo>
                  <a:cubicBezTo>
                    <a:pt x="2187376" y="0"/>
                    <a:pt x="2199281" y="4931"/>
                    <a:pt x="2208059" y="13709"/>
                  </a:cubicBezTo>
                  <a:cubicBezTo>
                    <a:pt x="2216836" y="22487"/>
                    <a:pt x="2221767" y="34392"/>
                    <a:pt x="2221767" y="46805"/>
                  </a:cubicBezTo>
                  <a:lnTo>
                    <a:pt x="2221767" y="1553423"/>
                  </a:lnTo>
                  <a:cubicBezTo>
                    <a:pt x="2221767" y="1565836"/>
                    <a:pt x="2216836" y="1577741"/>
                    <a:pt x="2208059" y="1586519"/>
                  </a:cubicBezTo>
                  <a:cubicBezTo>
                    <a:pt x="2199281" y="1595297"/>
                    <a:pt x="2187376" y="1600228"/>
                    <a:pt x="2174962" y="1600228"/>
                  </a:cubicBezTo>
                  <a:lnTo>
                    <a:pt x="46805" y="1600228"/>
                  </a:lnTo>
                  <a:cubicBezTo>
                    <a:pt x="34392" y="1600228"/>
                    <a:pt x="22487" y="1595297"/>
                    <a:pt x="13709" y="1586519"/>
                  </a:cubicBezTo>
                  <a:cubicBezTo>
                    <a:pt x="4931" y="1577741"/>
                    <a:pt x="0" y="1565836"/>
                    <a:pt x="0" y="1553423"/>
                  </a:cubicBezTo>
                  <a:lnTo>
                    <a:pt x="0" y="46805"/>
                  </a:lnTo>
                  <a:cubicBezTo>
                    <a:pt x="0" y="34392"/>
                    <a:pt x="4931" y="22487"/>
                    <a:pt x="13709" y="13709"/>
                  </a:cubicBezTo>
                  <a:cubicBezTo>
                    <a:pt x="22487" y="4931"/>
                    <a:pt x="34392" y="0"/>
                    <a:pt x="46805" y="0"/>
                  </a:cubicBezTo>
                  <a:close/>
                </a:path>
              </a:pathLst>
            </a:custGeom>
            <a:solidFill>
              <a:srgbClr val="F1E9D0"/>
            </a:solidFill>
            <a:ln cap="rnd">
              <a:noFill/>
              <a:prstDash val="solid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221767" cy="16383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Freeform 13">
            <a:hlinkClick r:id="rId7" action="ppaction://hlinksldjump"/>
          </p:cNvPr>
          <p:cNvSpPr/>
          <p:nvPr/>
        </p:nvSpPr>
        <p:spPr>
          <a:xfrm>
            <a:off x="777952" y="756986"/>
            <a:ext cx="7949620" cy="8845196"/>
          </a:xfrm>
          <a:custGeom>
            <a:avLst/>
            <a:gdLst/>
            <a:ahLst/>
            <a:cxnLst/>
            <a:rect l="l" t="t" r="r" b="b"/>
            <a:pathLst>
              <a:path w="7949620" h="8845196">
                <a:moveTo>
                  <a:pt x="0" y="0"/>
                </a:moveTo>
                <a:lnTo>
                  <a:pt x="7949620" y="0"/>
                </a:lnTo>
                <a:lnTo>
                  <a:pt x="7949620" y="8845196"/>
                </a:lnTo>
                <a:lnTo>
                  <a:pt x="0" y="884519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56739" y="7591733"/>
            <a:ext cx="2578832" cy="18533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86782" y="7599588"/>
            <a:ext cx="2572735" cy="1853345"/>
          </a:xfrm>
          <a:prstGeom prst="rect">
            <a:avLst/>
          </a:prstGeom>
        </p:spPr>
      </p:pic>
      <p:sp>
        <p:nvSpPr>
          <p:cNvPr id="14" name="Freeform 9"/>
          <p:cNvSpPr/>
          <p:nvPr/>
        </p:nvSpPr>
        <p:spPr>
          <a:xfrm>
            <a:off x="163814" y="5285374"/>
            <a:ext cx="7970719" cy="5001626"/>
          </a:xfrm>
          <a:custGeom>
            <a:avLst/>
            <a:gdLst/>
            <a:ahLst/>
            <a:cxnLst/>
            <a:rect l="l" t="t" r="r" b="b"/>
            <a:pathLst>
              <a:path w="7970719" h="5001626">
                <a:moveTo>
                  <a:pt x="0" y="0"/>
                </a:moveTo>
                <a:lnTo>
                  <a:pt x="7970719" y="0"/>
                </a:lnTo>
                <a:lnTo>
                  <a:pt x="7970719" y="5001626"/>
                </a:lnTo>
                <a:lnTo>
                  <a:pt x="0" y="500162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5" name="Picture 2" descr="X No Sticker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731" y="343953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1365546" y="3539562"/>
            <a:ext cx="456407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205 x 25 x 4</a:t>
            </a:r>
          </a:p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205 x (25 x 4)</a:t>
            </a:r>
          </a:p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205 x 100</a:t>
            </a:r>
          </a:p>
          <a:p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= 20 500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67800" y="1231238"/>
            <a:ext cx="85552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 Lan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4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151314" y="6369903"/>
            <a:ext cx="8534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Lan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48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lang="en-US" sz="48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1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2910715" y="-356798"/>
            <a:ext cx="4986743" cy="170795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30123" y="-356798"/>
            <a:ext cx="4612085" cy="5858306"/>
          </a:xfrm>
          <a:custGeom>
            <a:avLst/>
            <a:gdLst/>
            <a:ahLst/>
            <a:cxnLst/>
            <a:rect l="l" t="t" r="r" b="b"/>
            <a:pathLst>
              <a:path w="4612085" h="5858306">
                <a:moveTo>
                  <a:pt x="0" y="0"/>
                </a:moveTo>
                <a:lnTo>
                  <a:pt x="4612085" y="0"/>
                </a:lnTo>
                <a:lnTo>
                  <a:pt x="4612085" y="5858306"/>
                </a:lnTo>
                <a:lnTo>
                  <a:pt x="0" y="58583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-475465" y="2791432"/>
            <a:ext cx="7356409" cy="10454845"/>
          </a:xfrm>
          <a:custGeom>
            <a:avLst/>
            <a:gdLst/>
            <a:ahLst/>
            <a:cxnLst/>
            <a:rect l="l" t="t" r="r" b="b"/>
            <a:pathLst>
              <a:path w="7356409" h="10454845">
                <a:moveTo>
                  <a:pt x="7356409" y="0"/>
                </a:moveTo>
                <a:lnTo>
                  <a:pt x="0" y="0"/>
                </a:lnTo>
                <a:lnTo>
                  <a:pt x="0" y="10454845"/>
                </a:lnTo>
                <a:lnTo>
                  <a:pt x="7356409" y="10454845"/>
                </a:lnTo>
                <a:lnTo>
                  <a:pt x="7356409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202739" y="8427889"/>
            <a:ext cx="6572583" cy="3346042"/>
          </a:xfrm>
          <a:custGeom>
            <a:avLst/>
            <a:gdLst/>
            <a:ahLst/>
            <a:cxnLst/>
            <a:rect l="l" t="t" r="r" b="b"/>
            <a:pathLst>
              <a:path w="6572583" h="3346042">
                <a:moveTo>
                  <a:pt x="0" y="0"/>
                </a:moveTo>
                <a:lnTo>
                  <a:pt x="6572584" y="0"/>
                </a:lnTo>
                <a:lnTo>
                  <a:pt x="6572584" y="3346043"/>
                </a:lnTo>
                <a:lnTo>
                  <a:pt x="0" y="33460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7774774" y="-440738"/>
            <a:ext cx="2738451" cy="93792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46440" y="-952500"/>
            <a:ext cx="13589162" cy="13759865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856878" y="5270062"/>
            <a:ext cx="5952627" cy="5016938"/>
          </a:xfrm>
          <a:custGeom>
            <a:avLst/>
            <a:gdLst/>
            <a:ahLst/>
            <a:cxnLst/>
            <a:rect l="l" t="t" r="r" b="b"/>
            <a:pathLst>
              <a:path w="4846124" h="4114800">
                <a:moveTo>
                  <a:pt x="0" y="0"/>
                </a:moveTo>
                <a:lnTo>
                  <a:pt x="4846124" y="0"/>
                </a:lnTo>
                <a:lnTo>
                  <a:pt x="4846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084" y="6897785"/>
            <a:ext cx="2816576" cy="24504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481215" y="200062"/>
            <a:ext cx="6605035" cy="5213344"/>
            <a:chOff x="7507377" y="1638300"/>
            <a:chExt cx="6605035" cy="5213344"/>
          </a:xfrm>
        </p:grpSpPr>
        <p:sp>
          <p:nvSpPr>
            <p:cNvPr id="6" name="Freeform 6"/>
            <p:cNvSpPr/>
            <p:nvPr/>
          </p:nvSpPr>
          <p:spPr>
            <a:xfrm flipH="1">
              <a:off x="7507377" y="1638300"/>
              <a:ext cx="6605035" cy="5213344"/>
            </a:xfrm>
            <a:custGeom>
              <a:avLst/>
              <a:gdLst/>
              <a:ahLst/>
              <a:cxnLst/>
              <a:rect l="l" t="t" r="r" b="b"/>
              <a:pathLst>
                <a:path w="9236048" h="7842244">
                  <a:moveTo>
                    <a:pt x="0" y="0"/>
                  </a:moveTo>
                  <a:lnTo>
                    <a:pt x="9236048" y="0"/>
                  </a:lnTo>
                  <a:lnTo>
                    <a:pt x="9236048" y="7842244"/>
                  </a:lnTo>
                  <a:lnTo>
                    <a:pt x="0" y="78422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6"/>
            <p:cNvSpPr txBox="1"/>
            <p:nvPr/>
          </p:nvSpPr>
          <p:spPr>
            <a:xfrm>
              <a:off x="7805187" y="2747308"/>
              <a:ext cx="556260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giỏi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quá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aseline="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ơn</a:t>
              </a:r>
              <a:r>
                <a:rPr lang="en-US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40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3" name="Freeform 3"/>
          <p:cNvSpPr/>
          <p:nvPr/>
        </p:nvSpPr>
        <p:spPr>
          <a:xfrm flipH="1">
            <a:off x="13665596" y="4244972"/>
            <a:ext cx="3625091" cy="5894456"/>
          </a:xfrm>
          <a:custGeom>
            <a:avLst/>
            <a:gdLst/>
            <a:ahLst/>
            <a:cxnLst/>
            <a:rect l="l" t="t" r="r" b="b"/>
            <a:pathLst>
              <a:path w="3625091" h="5894456">
                <a:moveTo>
                  <a:pt x="3625090" y="0"/>
                </a:moveTo>
                <a:lnTo>
                  <a:pt x="0" y="0"/>
                </a:lnTo>
                <a:lnTo>
                  <a:pt x="0" y="5894456"/>
                </a:lnTo>
                <a:lnTo>
                  <a:pt x="3625090" y="5894456"/>
                </a:lnTo>
                <a:lnTo>
                  <a:pt x="362509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2" name="Freeform 10"/>
          <p:cNvSpPr/>
          <p:nvPr/>
        </p:nvSpPr>
        <p:spPr>
          <a:xfrm rot="590794">
            <a:off x="6928903" y="2562262"/>
            <a:ext cx="863727" cy="1371600"/>
          </a:xfrm>
          <a:custGeom>
            <a:avLst/>
            <a:gdLst/>
            <a:ahLst/>
            <a:cxnLst/>
            <a:rect l="l" t="t" r="r" b="b"/>
            <a:pathLst>
              <a:path w="5328666" h="8229600">
                <a:moveTo>
                  <a:pt x="0" y="0"/>
                </a:moveTo>
                <a:lnTo>
                  <a:pt x="5328666" y="0"/>
                </a:lnTo>
                <a:lnTo>
                  <a:pt x="532866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493795" y="84286"/>
            <a:ext cx="927282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9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310902" y="415285"/>
            <a:ext cx="6291803" cy="8873056"/>
          </a:xfrm>
          <a:custGeom>
            <a:avLst/>
            <a:gdLst/>
            <a:ahLst/>
            <a:cxnLst/>
            <a:rect l="l" t="t" r="r" b="b"/>
            <a:pathLst>
              <a:path w="6291803" h="8873056">
                <a:moveTo>
                  <a:pt x="0" y="0"/>
                </a:moveTo>
                <a:lnTo>
                  <a:pt x="6291803" y="0"/>
                </a:lnTo>
                <a:lnTo>
                  <a:pt x="6291803" y="8873056"/>
                </a:lnTo>
                <a:lnTo>
                  <a:pt x="0" y="887305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799761" y="1651024"/>
            <a:ext cx="5850687" cy="7607276"/>
          </a:xfrm>
          <a:custGeom>
            <a:avLst/>
            <a:gdLst/>
            <a:ahLst/>
            <a:cxnLst/>
            <a:rect l="l" t="t" r="r" b="b"/>
            <a:pathLst>
              <a:path w="5850687" h="7607276">
                <a:moveTo>
                  <a:pt x="0" y="0"/>
                </a:moveTo>
                <a:lnTo>
                  <a:pt x="5850687" y="0"/>
                </a:lnTo>
                <a:lnTo>
                  <a:pt x="5850687" y="7607276"/>
                </a:lnTo>
                <a:lnTo>
                  <a:pt x="0" y="76072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65433" y="3573270"/>
            <a:ext cx="4868656" cy="7607276"/>
          </a:xfrm>
          <a:custGeom>
            <a:avLst/>
            <a:gdLst/>
            <a:ahLst/>
            <a:cxnLst/>
            <a:rect l="l" t="t" r="r" b="b"/>
            <a:pathLst>
              <a:path w="4868656" h="7607276">
                <a:moveTo>
                  <a:pt x="0" y="0"/>
                </a:moveTo>
                <a:lnTo>
                  <a:pt x="4868657" y="0"/>
                </a:lnTo>
                <a:lnTo>
                  <a:pt x="4868657" y="7607275"/>
                </a:lnTo>
                <a:lnTo>
                  <a:pt x="0" y="760727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97289" y="-256541"/>
            <a:ext cx="9632515" cy="11437087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Freeform 13"/>
          <p:cNvSpPr/>
          <p:nvPr/>
        </p:nvSpPr>
        <p:spPr>
          <a:xfrm>
            <a:off x="16155379" y="4686300"/>
            <a:ext cx="2132621" cy="4375144"/>
          </a:xfrm>
          <a:custGeom>
            <a:avLst/>
            <a:gdLst/>
            <a:ahLst/>
            <a:cxnLst/>
            <a:rect l="l" t="t" r="r" b="b"/>
            <a:pathLst>
              <a:path w="1362449" h="2084052">
                <a:moveTo>
                  <a:pt x="0" y="0"/>
                </a:moveTo>
                <a:lnTo>
                  <a:pt x="1362449" y="0"/>
                </a:lnTo>
                <a:lnTo>
                  <a:pt x="1362449" y="2084052"/>
                </a:lnTo>
                <a:lnTo>
                  <a:pt x="0" y="20840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15"/>
          <p:cNvSpPr/>
          <p:nvPr/>
        </p:nvSpPr>
        <p:spPr>
          <a:xfrm>
            <a:off x="16684700" y="8747682"/>
            <a:ext cx="1877444" cy="1044328"/>
          </a:xfrm>
          <a:custGeom>
            <a:avLst/>
            <a:gdLst/>
            <a:ahLst/>
            <a:cxnLst/>
            <a:rect l="l" t="t" r="r" b="b"/>
            <a:pathLst>
              <a:path w="1877444" h="1044328">
                <a:moveTo>
                  <a:pt x="0" y="0"/>
                </a:moveTo>
                <a:lnTo>
                  <a:pt x="1877444" y="0"/>
                </a:lnTo>
                <a:lnTo>
                  <a:pt x="1877444" y="1044328"/>
                </a:lnTo>
                <a:lnTo>
                  <a:pt x="0" y="104432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1665" y="512681"/>
            <a:ext cx="5114987" cy="391397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30263" y="758804"/>
            <a:ext cx="5432007" cy="459678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1920354" y="916202"/>
            <a:ext cx="5785605" cy="39688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40698" y="4837381"/>
            <a:ext cx="6431837" cy="481016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412929" y="5355586"/>
            <a:ext cx="6297714" cy="4291956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245693" y="689793"/>
            <a:ext cx="2718828" cy="1571172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48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Hitchcut"/>
              </a:rPr>
              <a:t>BÀI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629022" y="342900"/>
            <a:ext cx="2982366" cy="1571172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48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Hitchcut"/>
              </a:rPr>
              <a:t>BÀI </a:t>
            </a:r>
            <a:r>
              <a:rPr lang="en-US" sz="4800" dirty="0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Hitchcut"/>
              </a:rPr>
              <a:t>2</a:t>
            </a:r>
            <a:endParaRPr lang="en-US" sz="4800" dirty="0">
              <a:ln w="19050">
                <a:solidFill>
                  <a:schemeClr val="tx1"/>
                </a:solidFill>
              </a:ln>
              <a:solidFill>
                <a:srgbClr val="FFC000"/>
              </a:solidFill>
              <a:latin typeface="Hitchcu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2283432" y="1898474"/>
            <a:ext cx="3014087" cy="1571172"/>
          </a:xfrm>
          <a:prstGeom prst="cloud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48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Hitchcut"/>
              </a:rPr>
              <a:t>BÀI </a:t>
            </a:r>
            <a:r>
              <a:rPr lang="en-US" sz="4800" dirty="0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Hitchcut"/>
              </a:rPr>
              <a:t>3</a:t>
            </a:r>
            <a:endParaRPr lang="en-US" sz="4800" dirty="0">
              <a:ln w="19050">
                <a:solidFill>
                  <a:schemeClr val="tx1"/>
                </a:solidFill>
              </a:ln>
              <a:solidFill>
                <a:srgbClr val="FFC000"/>
              </a:solidFill>
              <a:latin typeface="Hitchcu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99220" y="5167539"/>
            <a:ext cx="3023848" cy="157117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48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Hitchcut"/>
              </a:rPr>
              <a:t>BÀI </a:t>
            </a:r>
            <a:r>
              <a:rPr lang="en-US" sz="4800" dirty="0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Hitchcut"/>
              </a:rPr>
              <a:t>4</a:t>
            </a:r>
            <a:endParaRPr lang="en-US" sz="4800" dirty="0">
              <a:ln w="19050">
                <a:solidFill>
                  <a:schemeClr val="tx1"/>
                </a:solidFill>
              </a:ln>
              <a:solidFill>
                <a:srgbClr val="FFC000"/>
              </a:solidFill>
              <a:latin typeface="Hitchcut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3265753" y="8561738"/>
            <a:ext cx="2992126" cy="1571172"/>
          </a:xfrm>
          <a:prstGeom prst="cloud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ts val="8614"/>
              </a:lnSpc>
            </a:pPr>
            <a:r>
              <a:rPr lang="en-US" sz="4800" dirty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Hitchcut"/>
              </a:rPr>
              <a:t>BÀI </a:t>
            </a:r>
            <a:r>
              <a:rPr lang="en-US" sz="4800" dirty="0" smtClean="0">
                <a:ln w="19050">
                  <a:solidFill>
                    <a:schemeClr val="tx1"/>
                  </a:solidFill>
                </a:ln>
                <a:solidFill>
                  <a:srgbClr val="FFC000"/>
                </a:solidFill>
                <a:latin typeface="Hitchcut"/>
              </a:rPr>
              <a:t>5</a:t>
            </a:r>
            <a:endParaRPr lang="en-US" sz="4800" dirty="0">
              <a:ln w="19050">
                <a:solidFill>
                  <a:schemeClr val="tx1"/>
                </a:solidFill>
              </a:ln>
              <a:solidFill>
                <a:srgbClr val="FFC000"/>
              </a:solidFill>
              <a:latin typeface="Hitchcut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3373384" y="-440738"/>
            <a:ext cx="4986743" cy="170795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778434" y="1066927"/>
            <a:ext cx="2738451" cy="93792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/>
          <p:cNvGrpSpPr/>
          <p:nvPr/>
        </p:nvGrpSpPr>
        <p:grpSpPr>
          <a:xfrm>
            <a:off x="609598" y="2101034"/>
            <a:ext cx="7030060" cy="1388543"/>
            <a:chOff x="1256095" y="2101038"/>
            <a:chExt cx="6787381" cy="1388543"/>
          </a:xfrm>
        </p:grpSpPr>
        <p:sp>
          <p:nvSpPr>
            <p:cNvPr id="13" name="Rounded Rectangle 12"/>
            <p:cNvSpPr/>
            <p:nvPr/>
          </p:nvSpPr>
          <p:spPr>
            <a:xfrm>
              <a:off x="1256095" y="2101038"/>
              <a:ext cx="678738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71772" y="2287476"/>
              <a:ext cx="65717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 smtClean="0">
                  <a:solidFill>
                    <a:srgbClr val="C00000"/>
                  </a:solidFill>
                </a:rPr>
                <a:t>a) 3 713 – 200 x 5</a:t>
              </a:r>
              <a:endParaRPr lang="en-US" sz="72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10852" y="2101031"/>
            <a:ext cx="9663866" cy="1388543"/>
            <a:chOff x="9240511" y="2101037"/>
            <a:chExt cx="9663866" cy="1388543"/>
          </a:xfrm>
        </p:grpSpPr>
        <p:sp>
          <p:nvSpPr>
            <p:cNvPr id="14" name="Rounded Rectangle 13"/>
            <p:cNvSpPr/>
            <p:nvPr/>
          </p:nvSpPr>
          <p:spPr>
            <a:xfrm>
              <a:off x="9240511" y="2101037"/>
              <a:ext cx="9615739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72600" y="2287475"/>
              <a:ext cx="953177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 dirty="0" smtClean="0">
                  <a:solidFill>
                    <a:srgbClr val="C00000"/>
                  </a:solidFill>
                </a:rPr>
                <a:t>b) 1 500 + (750 + 250) : 2</a:t>
              </a:r>
              <a:endParaRPr lang="en-US" sz="720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3843048" y="7048500"/>
            <a:ext cx="12268200" cy="19812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err="1" smtClean="0">
                <a:solidFill>
                  <a:schemeClr val="tx1"/>
                </a:solidFill>
              </a:rPr>
              <a:t>Em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hãy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nêu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lại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cách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tính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mỗi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giá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trị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biểu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thức</a:t>
            </a:r>
            <a:r>
              <a:rPr lang="en-US" sz="6000" b="1" dirty="0" smtClean="0">
                <a:solidFill>
                  <a:schemeClr val="tx1"/>
                </a:solidFill>
              </a:rPr>
              <a:t> </a:t>
            </a:r>
            <a:r>
              <a:rPr lang="en-US" sz="6000" b="1" dirty="0" err="1" smtClean="0">
                <a:solidFill>
                  <a:schemeClr val="tx1"/>
                </a:solidFill>
              </a:rPr>
              <a:t>trên</a:t>
            </a:r>
            <a:endParaRPr lang="en-US" sz="6000" b="1" dirty="0">
              <a:solidFill>
                <a:schemeClr val="tx1"/>
              </a:solidFill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049" y="5590612"/>
            <a:ext cx="2938527" cy="39688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303734" y="7918180"/>
            <a:ext cx="2905187" cy="2223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1409" y="-183258"/>
            <a:ext cx="12266215" cy="22496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09598" y="3974841"/>
            <a:ext cx="652454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= 3 713 – 1 000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598" y="5432729"/>
            <a:ext cx="50385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=		   </a:t>
            </a:r>
            <a:r>
              <a:rPr lang="en-US" sz="8000" b="1" dirty="0" smtClean="0">
                <a:solidFill>
                  <a:srgbClr val="FFFF00"/>
                </a:solidFill>
              </a:rPr>
              <a:t>2 713</a:t>
            </a:r>
            <a:endParaRPr lang="en-US" sz="8000" b="1" dirty="0">
              <a:solidFill>
                <a:srgbClr val="FFFF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222462" y="3940041"/>
            <a:ext cx="77925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= 1 500 + 1 000 : 2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237721" y="5195309"/>
            <a:ext cx="57727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= 1 500 + 500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222462" y="6455709"/>
            <a:ext cx="388279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=	  </a:t>
            </a:r>
            <a:r>
              <a:rPr lang="en-US" sz="8000" b="1" dirty="0" smtClean="0">
                <a:solidFill>
                  <a:srgbClr val="FFFF00"/>
                </a:solidFill>
              </a:rPr>
              <a:t>2 000</a:t>
            </a:r>
            <a:endParaRPr lang="en-US" sz="8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4" grpId="0"/>
      <p:bldP spid="26" grpId="0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39243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62000"/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808001" y="7048499"/>
            <a:ext cx="2797420" cy="3193391"/>
          </a:xfrm>
          <a:custGeom>
            <a:avLst/>
            <a:gdLst/>
            <a:ahLst/>
            <a:cxnLst/>
            <a:rect l="l" t="t" r="r" b="b"/>
            <a:pathLst>
              <a:path w="3122486" h="3966206">
                <a:moveTo>
                  <a:pt x="0" y="0"/>
                </a:moveTo>
                <a:lnTo>
                  <a:pt x="3122486" y="0"/>
                </a:lnTo>
                <a:lnTo>
                  <a:pt x="3122486" y="3966207"/>
                </a:lnTo>
                <a:lnTo>
                  <a:pt x="0" y="3966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18394" y="7998707"/>
            <a:ext cx="1789607" cy="2409791"/>
          </a:xfrm>
          <a:custGeom>
            <a:avLst/>
            <a:gdLst/>
            <a:ahLst/>
            <a:cxnLst/>
            <a:rect l="l" t="t" r="r" b="b"/>
            <a:pathLst>
              <a:path w="2204760" h="2866710">
                <a:moveTo>
                  <a:pt x="2204760" y="0"/>
                </a:moveTo>
                <a:lnTo>
                  <a:pt x="0" y="0"/>
                </a:lnTo>
                <a:lnTo>
                  <a:pt x="0" y="2866709"/>
                </a:lnTo>
                <a:lnTo>
                  <a:pt x="2204760" y="2866709"/>
                </a:lnTo>
                <a:lnTo>
                  <a:pt x="220476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284765" y="5626436"/>
            <a:ext cx="1638868" cy="3997239"/>
          </a:xfrm>
          <a:custGeom>
            <a:avLst/>
            <a:gdLst/>
            <a:ahLst/>
            <a:cxnLst/>
            <a:rect l="l" t="t" r="r" b="b"/>
            <a:pathLst>
              <a:path w="1638868" h="3997239">
                <a:moveTo>
                  <a:pt x="0" y="0"/>
                </a:moveTo>
                <a:lnTo>
                  <a:pt x="1638868" y="0"/>
                </a:lnTo>
                <a:lnTo>
                  <a:pt x="1638868" y="3997239"/>
                </a:lnTo>
                <a:lnTo>
                  <a:pt x="0" y="399723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7002139" y="7689011"/>
            <a:ext cx="1844343" cy="2821175"/>
          </a:xfrm>
          <a:custGeom>
            <a:avLst/>
            <a:gdLst/>
            <a:ahLst/>
            <a:cxnLst/>
            <a:rect l="l" t="t" r="r" b="b"/>
            <a:pathLst>
              <a:path w="1844343" h="2821175">
                <a:moveTo>
                  <a:pt x="0" y="0"/>
                </a:moveTo>
                <a:lnTo>
                  <a:pt x="1844343" y="0"/>
                </a:lnTo>
                <a:lnTo>
                  <a:pt x="1844343" y="2821175"/>
                </a:lnTo>
                <a:lnTo>
                  <a:pt x="0" y="28211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/>
          <p:cNvGrpSpPr/>
          <p:nvPr/>
        </p:nvGrpSpPr>
        <p:grpSpPr>
          <a:xfrm>
            <a:off x="290111" y="2101038"/>
            <a:ext cx="7599415" cy="4365900"/>
            <a:chOff x="290111" y="2101038"/>
            <a:chExt cx="7599415" cy="4365900"/>
          </a:xfrm>
        </p:grpSpPr>
        <p:grpSp>
          <p:nvGrpSpPr>
            <p:cNvPr id="33" name="Group 32"/>
            <p:cNvGrpSpPr/>
            <p:nvPr/>
          </p:nvGrpSpPr>
          <p:grpSpPr>
            <a:xfrm>
              <a:off x="290111" y="2101038"/>
              <a:ext cx="7599415" cy="4365900"/>
              <a:chOff x="290111" y="2101038"/>
              <a:chExt cx="7599415" cy="4365900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1302675" y="2123898"/>
                <a:ext cx="6586851" cy="4343040"/>
                <a:chOff x="1302675" y="2123898"/>
                <a:chExt cx="6586851" cy="4343040"/>
              </a:xfrm>
            </p:grpSpPr>
            <p:sp>
              <p:nvSpPr>
                <p:cNvPr id="22" name="TextBox 21"/>
                <p:cNvSpPr txBox="1"/>
                <p:nvPr/>
              </p:nvSpPr>
              <p:spPr>
                <a:xfrm>
                  <a:off x="2088801" y="2123898"/>
                  <a:ext cx="5638800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0" spc="600" dirty="0" smtClean="0">
                      <a:solidFill>
                        <a:schemeClr val="bg1"/>
                      </a:solidFill>
                    </a:rPr>
                    <a:t>6 0 6 1 8</a:t>
                  </a:r>
                  <a:endParaRPr lang="en-US" sz="8000" spc="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088801" y="3525915"/>
                  <a:ext cx="5638800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0" spc="600" dirty="0" smtClean="0">
                      <a:solidFill>
                        <a:schemeClr val="bg1"/>
                      </a:solidFill>
                    </a:rPr>
                    <a:t>4 3    1 4 9</a:t>
                  </a:r>
                  <a:endParaRPr lang="en-US" sz="8000" spc="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2088801" y="5143499"/>
                  <a:ext cx="5638800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0" spc="600" dirty="0" smtClean="0">
                      <a:solidFill>
                        <a:schemeClr val="bg1"/>
                      </a:solidFill>
                    </a:rPr>
                    <a:t>1 7 1    3 3</a:t>
                  </a:r>
                  <a:endParaRPr lang="en-US" sz="8000" spc="6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302675" y="4900502"/>
                  <a:ext cx="6586851" cy="0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26"/>
                <p:cNvSpPr txBox="1"/>
                <p:nvPr/>
              </p:nvSpPr>
              <p:spPr>
                <a:xfrm>
                  <a:off x="1455584" y="2741084"/>
                  <a:ext cx="559769" cy="144655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800" dirty="0" smtClean="0">
                      <a:solidFill>
                        <a:schemeClr val="bg1"/>
                      </a:solidFill>
                      <a:latin typeface="#9Slide03 SFU Futura_12" panose="00000400000000000000" pitchFamily="2" charset="0"/>
                    </a:rPr>
                    <a:t>-</a:t>
                  </a:r>
                  <a:endParaRPr lang="en-US" sz="8800" dirty="0">
                    <a:solidFill>
                      <a:schemeClr val="bg1"/>
                    </a:solidFill>
                    <a:latin typeface="#9Slide03 SFU Futura_12" panose="00000400000000000000" pitchFamily="2" charset="0"/>
                  </a:endParaRPr>
                </a:p>
              </p:txBody>
            </p:sp>
          </p:grpSp>
          <p:sp>
            <p:nvSpPr>
              <p:cNvPr id="28" name="TextBox 27"/>
              <p:cNvSpPr txBox="1"/>
              <p:nvPr/>
            </p:nvSpPr>
            <p:spPr>
              <a:xfrm>
                <a:off x="290111" y="2101038"/>
                <a:ext cx="120955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spc="600" dirty="0" smtClean="0">
                    <a:solidFill>
                      <a:srgbClr val="FFC000"/>
                    </a:solidFill>
                  </a:rPr>
                  <a:t>a)</a:t>
                </a:r>
                <a:endParaRPr lang="en-US" sz="8000" spc="6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>
                <a:off x="6379018" y="2198983"/>
                <a:ext cx="1079199" cy="110037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tx1"/>
                    </a:solidFill>
                  </a:rPr>
                  <a:t>?</a:t>
                </a:r>
                <a:endParaRPr lang="en-US" sz="6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3705860" y="3589176"/>
                <a:ext cx="1079199" cy="110037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tx1"/>
                    </a:solidFill>
                  </a:rPr>
                  <a:t>?</a:t>
                </a:r>
                <a:endParaRPr lang="en-US" sz="6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" name="Rounded Rectangle 31"/>
            <p:cNvSpPr/>
            <p:nvPr/>
          </p:nvSpPr>
          <p:spPr>
            <a:xfrm>
              <a:off x="4605421" y="5175308"/>
              <a:ext cx="1079199" cy="11003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tx1"/>
                  </a:solidFill>
                </a:rPr>
                <a:t>?</a:t>
              </a:r>
              <a:endParaRPr lang="en-US" sz="66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043452" y="2119613"/>
            <a:ext cx="7720548" cy="7462614"/>
            <a:chOff x="8425212" y="2119613"/>
            <a:chExt cx="7720548" cy="7462614"/>
          </a:xfrm>
        </p:grpSpPr>
        <p:grpSp>
          <p:nvGrpSpPr>
            <p:cNvPr id="34" name="Group 33"/>
            <p:cNvGrpSpPr/>
            <p:nvPr/>
          </p:nvGrpSpPr>
          <p:grpSpPr>
            <a:xfrm>
              <a:off x="8425212" y="2119613"/>
              <a:ext cx="7720548" cy="4347325"/>
              <a:chOff x="290111" y="2101038"/>
              <a:chExt cx="7720548" cy="4347325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302675" y="2123898"/>
                <a:ext cx="6707984" cy="4324465"/>
                <a:chOff x="1302675" y="2123898"/>
                <a:chExt cx="6707984" cy="4324465"/>
              </a:xfrm>
            </p:grpSpPr>
            <p:sp>
              <p:nvSpPr>
                <p:cNvPr id="39" name="TextBox 38"/>
                <p:cNvSpPr txBox="1"/>
                <p:nvPr/>
              </p:nvSpPr>
              <p:spPr>
                <a:xfrm>
                  <a:off x="2088801" y="2123898"/>
                  <a:ext cx="5638800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0" spc="600" dirty="0" smtClean="0">
                      <a:solidFill>
                        <a:schemeClr val="bg1"/>
                      </a:solidFill>
                    </a:rPr>
                    <a:t>1     0 2 1</a:t>
                  </a:r>
                  <a:endParaRPr lang="en-US" sz="8000" spc="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5165746" y="3500770"/>
                  <a:ext cx="834254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0" spc="600" dirty="0" smtClean="0">
                      <a:solidFill>
                        <a:schemeClr val="bg1"/>
                      </a:solidFill>
                    </a:rPr>
                    <a:t>5</a:t>
                  </a:r>
                  <a:endParaRPr lang="en-US" sz="8000" spc="6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2371859" y="5124924"/>
                  <a:ext cx="5638800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8000" spc="600" dirty="0" smtClean="0">
                      <a:solidFill>
                        <a:schemeClr val="bg1"/>
                      </a:solidFill>
                    </a:rPr>
                    <a:t>1 5 0 2 1</a:t>
                  </a:r>
                  <a:endParaRPr lang="en-US" sz="8000" spc="6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302675" y="4900502"/>
                  <a:ext cx="6586851" cy="0"/>
                </a:xfrm>
                <a:prstGeom prst="line">
                  <a:avLst/>
                </a:prstGeom>
                <a:ln w="571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TextBox 42"/>
                <p:cNvSpPr txBox="1"/>
                <p:nvPr/>
              </p:nvSpPr>
              <p:spPr>
                <a:xfrm>
                  <a:off x="1455584" y="2741084"/>
                  <a:ext cx="636713" cy="120032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7200" dirty="0" smtClean="0">
                      <a:solidFill>
                        <a:schemeClr val="bg1"/>
                      </a:solidFill>
                      <a:latin typeface="#9Slide03 SFU Futura_12" panose="00000400000000000000" pitchFamily="2" charset="0"/>
                    </a:rPr>
                    <a:t>x</a:t>
                  </a:r>
                  <a:endParaRPr lang="en-US" sz="7200" dirty="0">
                    <a:solidFill>
                      <a:schemeClr val="bg1"/>
                    </a:solidFill>
                    <a:latin typeface="#9Slide03 SFU Futura_12" panose="00000400000000000000" pitchFamily="2" charset="0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290111" y="2101038"/>
                <a:ext cx="120955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spc="600" dirty="0" smtClean="0">
                    <a:solidFill>
                      <a:srgbClr val="FFC000"/>
                    </a:solidFill>
                  </a:rPr>
                  <a:t>b)</a:t>
                </a:r>
                <a:endParaRPr lang="en-US" sz="8000" spc="600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>
                <a:off x="2959831" y="2212568"/>
                <a:ext cx="1079199" cy="110037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tx1"/>
                    </a:solidFill>
                  </a:rPr>
                  <a:t>?</a:t>
                </a:r>
                <a:endParaRPr lang="en-US" sz="6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6000000" y="3570600"/>
                <a:ext cx="1079199" cy="1100377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6600" dirty="0" smtClean="0">
                    <a:solidFill>
                      <a:schemeClr val="tx1"/>
                    </a:solidFill>
                  </a:rPr>
                  <a:t>?</a:t>
                </a:r>
                <a:endParaRPr lang="en-US" sz="66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9601200" y="6474558"/>
              <a:ext cx="563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spc="600" dirty="0" smtClean="0">
                  <a:solidFill>
                    <a:schemeClr val="bg1"/>
                  </a:solidFill>
                </a:rPr>
                <a:t>7 5 1 0</a:t>
              </a:r>
              <a:endParaRPr lang="en-US" sz="8000" spc="600" dirty="0">
                <a:solidFill>
                  <a:schemeClr val="bg1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13076793" y="6577938"/>
              <a:ext cx="1079199" cy="110037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 smtClean="0">
                  <a:solidFill>
                    <a:schemeClr val="tx1"/>
                  </a:solidFill>
                </a:rPr>
                <a:t>?</a:t>
              </a:r>
              <a:endParaRPr lang="en-US" sz="6600" dirty="0">
                <a:solidFill>
                  <a:schemeClr val="tx1"/>
                </a:solidFill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9437776" y="8039100"/>
              <a:ext cx="6586851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9573126" y="8258788"/>
              <a:ext cx="56388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spc="600" dirty="0" smtClean="0">
                  <a:solidFill>
                    <a:schemeClr val="bg1"/>
                  </a:solidFill>
                </a:rPr>
                <a:t>7 6 6 0 7 1</a:t>
              </a:r>
              <a:endParaRPr lang="en-US" sz="8000" spc="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42249" y="-34382"/>
            <a:ext cx="10912786" cy="22922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17" y="6672017"/>
            <a:ext cx="4657748" cy="3444539"/>
          </a:xfrm>
          <a:prstGeom prst="rect">
            <a:avLst/>
          </a:prstGeom>
        </p:spPr>
      </p:pic>
      <p:sp>
        <p:nvSpPr>
          <p:cNvPr id="50" name="Rounded Rectangle 49"/>
          <p:cNvSpPr/>
          <p:nvPr/>
        </p:nvSpPr>
        <p:spPr>
          <a:xfrm>
            <a:off x="6369185" y="2175776"/>
            <a:ext cx="1079199" cy="11003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2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4619443" y="5175307"/>
            <a:ext cx="1079199" cy="11003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0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3693026" y="3589174"/>
            <a:ext cx="1079199" cy="11003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5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14750967" y="3589174"/>
            <a:ext cx="1079199" cy="11003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1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11691126" y="2231143"/>
            <a:ext cx="1079199" cy="11003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5</a:t>
            </a:r>
            <a:endParaRPr lang="en-US" sz="6600" b="1" dirty="0">
              <a:solidFill>
                <a:srgbClr val="FF0000"/>
              </a:solidFill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13703601" y="6577938"/>
            <a:ext cx="1079199" cy="1100377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</a:rPr>
              <a:t>5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4877349" y="-393026"/>
            <a:ext cx="4986743" cy="1707959"/>
          </a:xfrm>
          <a:custGeom>
            <a:avLst/>
            <a:gdLst/>
            <a:ahLst/>
            <a:cxnLst/>
            <a:rect l="l" t="t" r="r" b="b"/>
            <a:pathLst>
              <a:path w="4986743" h="1707959">
                <a:moveTo>
                  <a:pt x="0" y="0"/>
                </a:moveTo>
                <a:lnTo>
                  <a:pt x="4986743" y="0"/>
                </a:lnTo>
                <a:lnTo>
                  <a:pt x="4986743" y="1707959"/>
                </a:lnTo>
                <a:lnTo>
                  <a:pt x="0" y="17079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15778434" y="1066927"/>
            <a:ext cx="2738451" cy="937920"/>
          </a:xfrm>
          <a:custGeom>
            <a:avLst/>
            <a:gdLst/>
            <a:ahLst/>
            <a:cxnLst/>
            <a:rect l="l" t="t" r="r" b="b"/>
            <a:pathLst>
              <a:path w="2738451" h="937920">
                <a:moveTo>
                  <a:pt x="2738452" y="0"/>
                </a:moveTo>
                <a:lnTo>
                  <a:pt x="0" y="0"/>
                </a:lnTo>
                <a:lnTo>
                  <a:pt x="0" y="937920"/>
                </a:lnTo>
                <a:lnTo>
                  <a:pt x="2738452" y="937920"/>
                </a:lnTo>
                <a:lnTo>
                  <a:pt x="273845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/>
          <p:cNvGrpSpPr/>
          <p:nvPr/>
        </p:nvGrpSpPr>
        <p:grpSpPr>
          <a:xfrm>
            <a:off x="228600" y="2101033"/>
            <a:ext cx="6705600" cy="1388543"/>
            <a:chOff x="1256094" y="2101037"/>
            <a:chExt cx="6474121" cy="1388543"/>
          </a:xfrm>
        </p:grpSpPr>
        <p:sp>
          <p:nvSpPr>
            <p:cNvPr id="13" name="Rounded Rectangle 12"/>
            <p:cNvSpPr/>
            <p:nvPr/>
          </p:nvSpPr>
          <p:spPr>
            <a:xfrm>
              <a:off x="1256094" y="2101037"/>
              <a:ext cx="6474121" cy="138854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453265" y="2144919"/>
              <a:ext cx="5514647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 smtClean="0">
                  <a:solidFill>
                    <a:schemeClr val="accent3">
                      <a:lumMod val="50000"/>
                    </a:schemeClr>
                  </a:solidFill>
                </a:rPr>
                <a:t>a) 25 x 99 x 4</a:t>
              </a:r>
              <a:endParaRPr lang="en-US" sz="80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219704" y="2101033"/>
            <a:ext cx="11831552" cy="1417545"/>
            <a:chOff x="9240511" y="2101037"/>
            <a:chExt cx="10897855" cy="1417545"/>
          </a:xfrm>
        </p:grpSpPr>
        <p:sp>
          <p:nvSpPr>
            <p:cNvPr id="14" name="Rounded Rectangle 13"/>
            <p:cNvSpPr/>
            <p:nvPr/>
          </p:nvSpPr>
          <p:spPr>
            <a:xfrm>
              <a:off x="9240511" y="2101037"/>
              <a:ext cx="9901110" cy="1388543"/>
            </a:xfrm>
            <a:prstGeom prst="round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C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306555" y="2195143"/>
              <a:ext cx="1083181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0" b="1" dirty="0" smtClean="0">
                  <a:solidFill>
                    <a:schemeClr val="accent3">
                      <a:lumMod val="50000"/>
                    </a:schemeClr>
                  </a:solidFill>
                </a:rPr>
                <a:t>b) 2 025 x 17 + 83 x 2 025</a:t>
              </a:r>
              <a:endParaRPr lang="en-US" sz="80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21" y="7706123"/>
            <a:ext cx="3870280" cy="265495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09598" y="3974841"/>
            <a:ext cx="603562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= (25 x 4) x 99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9597" y="5282805"/>
            <a:ext cx="585609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=     100   x 99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1483" y="6590769"/>
            <a:ext cx="503855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=		   </a:t>
            </a:r>
            <a:r>
              <a:rPr lang="en-US" sz="8000" b="1" dirty="0" smtClean="0">
                <a:solidFill>
                  <a:srgbClr val="FFFF00"/>
                </a:solidFill>
              </a:rPr>
              <a:t>9 900</a:t>
            </a:r>
            <a:endParaRPr lang="en-US" sz="8000" b="1" dirty="0">
              <a:solidFill>
                <a:srgbClr val="FFFF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03095" y="3974841"/>
            <a:ext cx="786625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= 2 025 x (17 + 83)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03094" y="5282805"/>
            <a:ext cx="57326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= 2 025 x 100</a:t>
            </a:r>
            <a:endParaRPr lang="en-US" sz="80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704980" y="6590769"/>
            <a:ext cx="49215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=	  </a:t>
            </a:r>
            <a:r>
              <a:rPr lang="en-US" sz="8000" b="1" dirty="0" smtClean="0">
                <a:solidFill>
                  <a:srgbClr val="FFFF00"/>
                </a:solidFill>
              </a:rPr>
              <a:t>202 500</a:t>
            </a:r>
            <a:endParaRPr lang="en-US" sz="8000" b="1" dirty="0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416" y="-85018"/>
            <a:ext cx="14253683" cy="22496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5511" y="5754543"/>
            <a:ext cx="5035732" cy="446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57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TextBox 11"/>
          <p:cNvSpPr txBox="1"/>
          <p:nvPr/>
        </p:nvSpPr>
        <p:spPr>
          <a:xfrm>
            <a:off x="3762435" y="323723"/>
            <a:ext cx="142886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6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69767" y="7227484"/>
            <a:ext cx="3497580" cy="1008785"/>
            <a:chOff x="1256095" y="2101038"/>
            <a:chExt cx="6474121" cy="1388543"/>
          </a:xfrm>
        </p:grpSpPr>
        <p:sp>
          <p:nvSpPr>
            <p:cNvPr id="13" name="Rounded Rectangle 12"/>
            <p:cNvSpPr/>
            <p:nvPr/>
          </p:nvSpPr>
          <p:spPr>
            <a:xfrm>
              <a:off x="1256095" y="2101038"/>
              <a:ext cx="647412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59177" y="2265758"/>
              <a:ext cx="5667955" cy="1059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/>
                <a:t>85 500 </a:t>
              </a:r>
              <a:r>
                <a:rPr lang="en-US" sz="4400" b="1" dirty="0" err="1" smtClean="0"/>
                <a:t>đồng</a:t>
              </a:r>
              <a:endParaRPr lang="en-US" sz="4400" b="1" dirty="0"/>
            </a:p>
          </p:txBody>
        </p:sp>
      </p:grpSp>
      <p:sp>
        <p:nvSpPr>
          <p:cNvPr id="20" name="Freeform 12"/>
          <p:cNvSpPr/>
          <p:nvPr/>
        </p:nvSpPr>
        <p:spPr>
          <a:xfrm>
            <a:off x="-30759" y="9408322"/>
            <a:ext cx="2606040" cy="878678"/>
          </a:xfrm>
          <a:custGeom>
            <a:avLst/>
            <a:gdLst/>
            <a:ahLst/>
            <a:cxnLst/>
            <a:rect l="l" t="t" r="r" b="b"/>
            <a:pathLst>
              <a:path w="6073977" h="2032021">
                <a:moveTo>
                  <a:pt x="0" y="0"/>
                </a:moveTo>
                <a:lnTo>
                  <a:pt x="6073978" y="0"/>
                </a:lnTo>
                <a:lnTo>
                  <a:pt x="6073978" y="2032021"/>
                </a:lnTo>
                <a:lnTo>
                  <a:pt x="0" y="20320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902" y1="6226" x2="21046" y2="92996"/>
                        <a14:foregroundMark x1="20571" y1="6615" x2="2021" y2="4669"/>
                        <a14:foregroundMark x1="9275" y1="65759" x2="8442" y2="82101"/>
                        <a14:foregroundMark x1="13317" y1="35798" x2="11653" y2="44747"/>
                        <a14:foregroundMark x1="26873" y1="6226" x2="46373" y2="92996"/>
                        <a14:foregroundMark x1="52675" y1="5058" x2="71938" y2="92607"/>
                        <a14:foregroundMark x1="52556" y1="25681" x2="52794" y2="89883"/>
                        <a14:foregroundMark x1="78359" y1="6226" x2="98216" y2="9260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16044" y="2568951"/>
            <a:ext cx="14680395" cy="448616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6634299" y="7227484"/>
            <a:ext cx="3497580" cy="1008785"/>
            <a:chOff x="1256095" y="2101038"/>
            <a:chExt cx="6474121" cy="1388543"/>
          </a:xfrm>
        </p:grpSpPr>
        <p:sp>
          <p:nvSpPr>
            <p:cNvPr id="24" name="Rounded Rectangle 23"/>
            <p:cNvSpPr/>
            <p:nvPr/>
          </p:nvSpPr>
          <p:spPr>
            <a:xfrm>
              <a:off x="1256095" y="2101038"/>
              <a:ext cx="647412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471771" y="2287476"/>
              <a:ext cx="6196116" cy="1059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/>
                <a:t>150 000 </a:t>
              </a:r>
              <a:r>
                <a:rPr lang="en-US" sz="4400" b="1" dirty="0" err="1" smtClean="0"/>
                <a:t>đồng</a:t>
              </a:r>
              <a:endParaRPr lang="en-US" sz="4400" b="1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398831" y="7227483"/>
            <a:ext cx="3497580" cy="1008785"/>
            <a:chOff x="1256095" y="2101038"/>
            <a:chExt cx="6474121" cy="1388543"/>
          </a:xfrm>
        </p:grpSpPr>
        <p:sp>
          <p:nvSpPr>
            <p:cNvPr id="27" name="Rounded Rectangle 26"/>
            <p:cNvSpPr/>
            <p:nvPr/>
          </p:nvSpPr>
          <p:spPr>
            <a:xfrm>
              <a:off x="1256095" y="2101038"/>
              <a:ext cx="647412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471771" y="2287476"/>
              <a:ext cx="6196116" cy="1059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/>
                <a:t>425 000 </a:t>
              </a:r>
              <a:r>
                <a:rPr lang="en-US" sz="4400" b="1" dirty="0" err="1" smtClean="0"/>
                <a:t>đồng</a:t>
              </a:r>
              <a:endParaRPr lang="en-US" sz="4400" b="1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4257020" y="7227483"/>
            <a:ext cx="3497580" cy="1008785"/>
            <a:chOff x="1256095" y="2101038"/>
            <a:chExt cx="6474121" cy="1388543"/>
          </a:xfrm>
        </p:grpSpPr>
        <p:sp>
          <p:nvSpPr>
            <p:cNvPr id="30" name="Rounded Rectangle 29"/>
            <p:cNvSpPr/>
            <p:nvPr/>
          </p:nvSpPr>
          <p:spPr>
            <a:xfrm>
              <a:off x="1256095" y="2101038"/>
              <a:ext cx="6474121" cy="1388543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b="1">
                <a:solidFill>
                  <a:schemeClr val="tx1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45013" y="2287476"/>
              <a:ext cx="5667955" cy="10590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 smtClean="0"/>
                <a:t>55 500 </a:t>
              </a:r>
              <a:r>
                <a:rPr lang="en-US" sz="4400" b="1" dirty="0" err="1" smtClean="0"/>
                <a:t>đồng</a:t>
              </a:r>
              <a:endParaRPr lang="en-US" sz="4400" b="1" dirty="0"/>
            </a:p>
          </p:txBody>
        </p:sp>
      </p:grpSp>
      <p:sp>
        <p:nvSpPr>
          <p:cNvPr id="32" name="Freeform 7"/>
          <p:cNvSpPr/>
          <p:nvPr/>
        </p:nvSpPr>
        <p:spPr>
          <a:xfrm>
            <a:off x="-30759" y="5331622"/>
            <a:ext cx="2689438" cy="4076700"/>
          </a:xfrm>
          <a:custGeom>
            <a:avLst/>
            <a:gdLst/>
            <a:ahLst/>
            <a:cxnLst/>
            <a:rect l="l" t="t" r="r" b="b"/>
            <a:pathLst>
              <a:path w="5255478" h="8229600">
                <a:moveTo>
                  <a:pt x="0" y="0"/>
                </a:moveTo>
                <a:lnTo>
                  <a:pt x="5255477" y="0"/>
                </a:lnTo>
                <a:lnTo>
                  <a:pt x="52554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33" name="TextBox 32"/>
          <p:cNvSpPr txBox="1"/>
          <p:nvPr/>
        </p:nvSpPr>
        <p:spPr>
          <a:xfrm>
            <a:off x="4000499" y="8199997"/>
            <a:ext cx="131539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6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2064" y="55063"/>
            <a:ext cx="3761558" cy="171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963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38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ac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ac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ac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accel="3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ac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62000"/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62000"/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32" name="Freeform 7"/>
          <p:cNvSpPr/>
          <p:nvPr/>
        </p:nvSpPr>
        <p:spPr>
          <a:xfrm>
            <a:off x="9906000" y="795420"/>
            <a:ext cx="2689438" cy="4076700"/>
          </a:xfrm>
          <a:custGeom>
            <a:avLst/>
            <a:gdLst/>
            <a:ahLst/>
            <a:cxnLst/>
            <a:rect l="l" t="t" r="r" b="b"/>
            <a:pathLst>
              <a:path w="5255478" h="8229600">
                <a:moveTo>
                  <a:pt x="0" y="0"/>
                </a:moveTo>
                <a:lnTo>
                  <a:pt x="5255477" y="0"/>
                </a:lnTo>
                <a:lnTo>
                  <a:pt x="52554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33" name="TextBox 32"/>
          <p:cNvSpPr txBox="1"/>
          <p:nvPr/>
        </p:nvSpPr>
        <p:spPr>
          <a:xfrm rot="5400000">
            <a:off x="13274040" y="914204"/>
            <a:ext cx="3840480" cy="4663440"/>
          </a:xfrm>
          <a:prstGeom prst="homePlate">
            <a:avLst>
              <a:gd name="adj" fmla="val 14286"/>
            </a:avLst>
          </a:prstGeom>
          <a:solidFill>
            <a:schemeClr val="bg1"/>
          </a:solidFill>
          <a:ln w="76200"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vert270"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000" y="335919"/>
            <a:ext cx="8711491" cy="49957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0" y="5447379"/>
            <a:ext cx="13868400" cy="132343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5715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0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000" dirty="0" smtClean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+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000" i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98715" y="6979038"/>
            <a:ext cx="1645257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i="1" u="sng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i="1" u="sng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u="sng" dirty="0" err="1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800" b="1" i="1" u="sng" dirty="0" smtClean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(85 500 + 150 000 + 425 000 + 55 500) : 4 = 179 000 (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800" b="1" i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b="1" i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u="sng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u="sng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800" b="1" i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179 000 </a:t>
            </a:r>
            <a:r>
              <a:rPr lang="en-US" sz="4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4800" b="0" i="0" dirty="0">
              <a:solidFill>
                <a:schemeClr val="bg1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5488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2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4000500" y="-5143500"/>
            <a:ext cx="10287000" cy="20574000"/>
            <a:chOff x="0" y="0"/>
            <a:chExt cx="13716000" cy="27432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62000"/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1371600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0" y="0"/>
                  </a:moveTo>
                  <a:lnTo>
                    <a:pt x="13716000" y="0"/>
                  </a:lnTo>
                  <a:lnTo>
                    <a:pt x="13716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62000"/>
                <a:extLst>
                  <a:ext uri="{96DAC541-7B7A-43D3-8B79-37D633B846F1}">
                    <asvg:svgBlip xmlns=""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TextBox 11"/>
          <p:cNvSpPr txBox="1"/>
          <p:nvPr/>
        </p:nvSpPr>
        <p:spPr>
          <a:xfrm>
            <a:off x="457200" y="222766"/>
            <a:ext cx="17373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chia 525 kg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kg.</a:t>
            </a:r>
          </a:p>
          <a:p>
            <a:pPr marL="1143000" indent="-1143000" algn="just">
              <a:buAutoNum type="alphaLcParenR"/>
            </a:pP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1143000" indent="-1143000" algn="just">
              <a:buAutoNum type="alphaLcParenR"/>
            </a:pP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rằng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túi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250 000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gạo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6000" b="1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60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Freeform 2"/>
          <p:cNvSpPr/>
          <p:nvPr/>
        </p:nvSpPr>
        <p:spPr>
          <a:xfrm>
            <a:off x="752794" y="6942315"/>
            <a:ext cx="3810000" cy="3306585"/>
          </a:xfrm>
          <a:custGeom>
            <a:avLst/>
            <a:gdLst/>
            <a:ahLst/>
            <a:cxnLst/>
            <a:rect l="l" t="t" r="r" b="b"/>
            <a:pathLst>
              <a:path w="10335447" h="8229600">
                <a:moveTo>
                  <a:pt x="0" y="0"/>
                </a:moveTo>
                <a:lnTo>
                  <a:pt x="10335448" y="0"/>
                </a:lnTo>
                <a:lnTo>
                  <a:pt x="1033544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5800" y="5154513"/>
            <a:ext cx="3761558" cy="1719221"/>
          </a:xfrm>
          <a:prstGeom prst="rect">
            <a:avLst/>
          </a:prstGeom>
        </p:spPr>
      </p:pic>
      <p:sp>
        <p:nvSpPr>
          <p:cNvPr id="35" name="Freeform 3"/>
          <p:cNvSpPr/>
          <p:nvPr/>
        </p:nvSpPr>
        <p:spPr>
          <a:xfrm>
            <a:off x="14834555" y="7594283"/>
            <a:ext cx="3209605" cy="2804100"/>
          </a:xfrm>
          <a:custGeom>
            <a:avLst/>
            <a:gdLst/>
            <a:ahLst/>
            <a:cxnLst/>
            <a:rect l="l" t="t" r="r" b="b"/>
            <a:pathLst>
              <a:path w="5992902" h="5318700">
                <a:moveTo>
                  <a:pt x="0" y="0"/>
                </a:moveTo>
                <a:lnTo>
                  <a:pt x="5992902" y="0"/>
                </a:lnTo>
                <a:lnTo>
                  <a:pt x="5992902" y="5318700"/>
                </a:lnTo>
                <a:lnTo>
                  <a:pt x="0" y="53187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5676" y="4940539"/>
            <a:ext cx="13442953" cy="340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086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1067</TotalTime>
  <Words>636</Words>
  <Application>Microsoft Office PowerPoint</Application>
  <PresentationFormat>Custom</PresentationFormat>
  <Paragraphs>116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Calibri</vt:lpstr>
      <vt:lpstr>SVN-Newton</vt:lpstr>
      <vt:lpstr>Cambria</vt:lpstr>
      <vt:lpstr>Hitchcut</vt:lpstr>
      <vt:lpstr>#9Slide05 SVNUT Triumph</vt:lpstr>
      <vt:lpstr>#9Slide03 SFU Futura_12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T1_B2_LuyenTap_Tr</dc:title>
  <dc:creator>ADMIN</dc:creator>
  <cp:lastModifiedBy>Admin</cp:lastModifiedBy>
  <cp:revision>47</cp:revision>
  <dcterms:created xsi:type="dcterms:W3CDTF">2006-08-16T00:00:00Z</dcterms:created>
  <dcterms:modified xsi:type="dcterms:W3CDTF">2024-09-04T09:22:22Z</dcterms:modified>
  <dc:identifier>DAGG_t_rGww</dc:identifier>
</cp:coreProperties>
</file>