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9"/>
  </p:notesMasterIdLst>
  <p:handoutMasterIdLst>
    <p:handoutMasterId r:id="rId20"/>
  </p:handoutMasterIdLst>
  <p:sldIdLst>
    <p:sldId id="323" r:id="rId5"/>
    <p:sldId id="305" r:id="rId6"/>
    <p:sldId id="306" r:id="rId7"/>
    <p:sldId id="308" r:id="rId8"/>
    <p:sldId id="309" r:id="rId9"/>
    <p:sldId id="310" r:id="rId10"/>
    <p:sldId id="312" r:id="rId11"/>
    <p:sldId id="257" r:id="rId12"/>
    <p:sldId id="2007577116" r:id="rId13"/>
    <p:sldId id="2007577112" r:id="rId14"/>
    <p:sldId id="2007577119" r:id="rId15"/>
    <p:sldId id="2007577120" r:id="rId16"/>
    <p:sldId id="2007577121" r:id="rId17"/>
    <p:sldId id="20075771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4/29/2025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4/29/2025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4/29/2025</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2025/4/29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1.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2.png"/><Relationship Id="rId30"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2025/4/29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1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6.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0.png"/><Relationship Id="rId15" Type="http://schemas.microsoft.com/office/2007/relationships/hdphoto" Target="../media/hdphoto6.wdp"/><Relationship Id="rId10" Type="http://schemas.openxmlformats.org/officeDocument/2006/relationships/image" Target="../media/image43.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fif"/><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454220" y="2166213"/>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b="1" dirty="0">
                <a:solidFill>
                  <a:srgbClr val="002060"/>
                </a:solidFill>
                <a:latin typeface="Cambria" panose="02040503050406030204" pitchFamily="18" charset="0"/>
                <a:ea typeface="Cambria" panose="02040503050406030204" pitchFamily="18" charset="0"/>
              </a:rPr>
              <a:t>Cả hai bạn đã gấp được số ngôi sao là:44+55=99</a:t>
            </a:r>
          </a:p>
          <a:p>
            <a:pPr lvl="0" algn="ctr"/>
            <a:r>
              <a:rPr lang="vi-VN" sz="3200" dirty="0">
                <a:solidFill>
                  <a:srgbClr val="FF0000"/>
                </a:solidFill>
                <a:latin typeface="Cambria" panose="02040503050406030204" pitchFamily="18" charset="0"/>
                <a:ea typeface="Cambria" panose="02040503050406030204" pitchFamily="18" charset="0"/>
              </a:rPr>
              <a:t>Đáp số: 99 ngôi sao </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id="{80BEFCFC-5377-67CA-CA30-75AA1EE7F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3477763" y="314970"/>
            <a:ext cx="8465318" cy="5019030"/>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 xmlns:ask="http://schemas.microsoft.com/office/drawing/2018/sketchyshape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22">
            <a:extLst>
              <a:ext uri="{FF2B5EF4-FFF2-40B4-BE49-F238E27FC236}">
                <a16:creationId xmlns:a16="http://schemas.microsoft.com/office/drawing/2014/main" id="{A9D03521-E570-A200-6F7C-B61432A27C3A}"/>
              </a:ext>
            </a:extLst>
          </p:cNvPr>
          <p:cNvSpPr txBox="1"/>
          <p:nvPr/>
        </p:nvSpPr>
        <p:spPr>
          <a:xfrm>
            <a:off x="3477763" y="355482"/>
            <a:ext cx="8978584" cy="8812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Thứ</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  Ngày ...  Tháng ...  </a:t>
            </a: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năm</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a:t>
            </a: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2" name="Picture 1">
            <a:extLst>
              <a:ext uri="{FF2B5EF4-FFF2-40B4-BE49-F238E27FC236}">
                <a16:creationId xmlns:a16="http://schemas.microsoft.com/office/drawing/2014/main" id="{2B8439A4-5443-BFE0-A6C1-FCE134EE4204}"/>
              </a:ext>
            </a:extLst>
          </p:cNvPr>
          <p:cNvPicPr>
            <a:picLocks noChangeAspect="1"/>
          </p:cNvPicPr>
          <p:nvPr/>
        </p:nvPicPr>
        <p:blipFill>
          <a:blip r:embed="rId4"/>
          <a:stretch>
            <a:fillRect/>
          </a:stretch>
        </p:blipFill>
        <p:spPr>
          <a:xfrm>
            <a:off x="5647773" y="1275030"/>
            <a:ext cx="3944454" cy="1158340"/>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5"/>
          <a:stretch>
            <a:fillRect/>
          </a:stretch>
        </p:blipFill>
        <p:spPr>
          <a:xfrm>
            <a:off x="3936691" y="2825404"/>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170D9-BF6E-2CB5-5B6B-6C013D3AC231}"/>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descr="A blue and orange text&#10;&#10;Description automatically generated">
            <a:extLst>
              <a:ext uri="{FF2B5EF4-FFF2-40B4-BE49-F238E27FC236}">
                <a16:creationId xmlns:a16="http://schemas.microsoft.com/office/drawing/2014/main" id="{7DBDF8C7-9F8D-6CE2-DE7D-22507407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872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579</Words>
  <Application>Microsoft Office PowerPoint</Application>
  <PresentationFormat>Widescreen</PresentationFormat>
  <Paragraphs>58</Paragraphs>
  <Slides>14</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等线</vt:lpstr>
      <vt:lpstr>微软雅黑</vt:lpstr>
      <vt:lpstr>#9Slide07 SVNAdeline</vt:lpstr>
      <vt:lpstr>Aptos</vt:lpstr>
      <vt:lpstr>Aptos Display</vt:lpstr>
      <vt:lpstr>Arial</vt:lpstr>
      <vt:lpstr>Arial-Rounded</vt:lpstr>
      <vt:lpstr>Calibri</vt:lpstr>
      <vt:lpstr>Cambria</vt:lpstr>
      <vt:lpstr>Cambria Math</vt:lpstr>
      <vt:lpstr>SVN-Gretoon</vt:lpstr>
      <vt:lpstr>思源黑体 CN</vt:lpstr>
      <vt:lpstr>思源黑体 CN Bold</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55</cp:revision>
  <dcterms:created xsi:type="dcterms:W3CDTF">2021-07-24T01:07:49Z</dcterms:created>
  <dcterms:modified xsi:type="dcterms:W3CDTF">2025-04-29T06:46:39Z</dcterms:modified>
</cp:coreProperties>
</file>