
<file path=[Content_Types].xml><?xml version="1.0" encoding="utf-8"?>
<Types xmlns="http://schemas.openxmlformats.org/package/2006/content-types">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0" r:id="rId2"/>
  </p:sldMasterIdLst>
  <p:notesMasterIdLst>
    <p:notesMasterId r:id="rId19"/>
  </p:notesMasterIdLst>
  <p:sldIdLst>
    <p:sldId id="256" r:id="rId3"/>
    <p:sldId id="258" r:id="rId4"/>
    <p:sldId id="283" r:id="rId5"/>
    <p:sldId id="276" r:id="rId6"/>
    <p:sldId id="277" r:id="rId7"/>
    <p:sldId id="285" r:id="rId8"/>
    <p:sldId id="286" r:id="rId9"/>
    <p:sldId id="262" r:id="rId10"/>
    <p:sldId id="287" r:id="rId11"/>
    <p:sldId id="264" r:id="rId12"/>
    <p:sldId id="288" r:id="rId13"/>
    <p:sldId id="268" r:id="rId14"/>
    <p:sldId id="290" r:id="rId15"/>
    <p:sldId id="266" r:id="rId16"/>
    <p:sldId id="282" r:id="rId17"/>
    <p:sldId id="281" r:id="rId18"/>
  </p:sldIdLst>
  <p:sldSz cx="18288000" cy="10287000"/>
  <p:notesSz cx="6858000" cy="9144000"/>
  <p:embeddedFontLst>
    <p:embeddedFont>
      <p:font typeface="#9Slide07 HoneyCream" pitchFamily="2" charset="0"/>
      <p:regular r:id="rId20"/>
    </p:embeddedFont>
    <p:embeddedFont>
      <p:font typeface="Cambria" panose="02040503050406030204" pitchFamily="18" charset="0"/>
      <p:regular r:id="rId21"/>
      <p:bold r:id="rId22"/>
      <p:italic r:id="rId23"/>
      <p:boldItalic r:id="rId24"/>
    </p:embeddedFont>
    <p:embeddedFont>
      <p:font typeface="SVN-Newton" panose="02040603050506020204" pitchFamily="18" charset="0"/>
      <p:regular r:id="rId25"/>
    </p:embeddedFont>
    <p:embeddedFont>
      <p:font typeface="Tahoma" panose="020B0604030504040204" pitchFamily="34" charset="0"/>
      <p:regular r:id="rId26"/>
      <p:bold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6E86"/>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82" autoAdjust="0"/>
    <p:restoredTop sz="94622" autoAdjust="0"/>
  </p:normalViewPr>
  <p:slideViewPr>
    <p:cSldViewPr>
      <p:cViewPr>
        <p:scale>
          <a:sx n="10" d="100"/>
          <a:sy n="10" d="100"/>
        </p:scale>
        <p:origin x="2520" y="9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font" Target="fonts/font2.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notesMaster" Target="notesMasters/notesMaster1.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F92B4C-8789-4101-95D7-25A7061776F2}" type="datetimeFigureOut">
              <a:rPr lang="en-US" smtClean="0"/>
              <a:t>3/15/2025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C4ABC7-4F8F-4935-9590-576D2026AD96}" type="slidenum">
              <a:rPr lang="en-US" smtClean="0"/>
              <a:t>‹#›</a:t>
            </a:fld>
            <a:endParaRPr lang="en-US"/>
          </a:p>
        </p:txBody>
      </p:sp>
    </p:spTree>
    <p:extLst>
      <p:ext uri="{BB962C8B-B14F-4D97-AF65-F5344CB8AC3E}">
        <p14:creationId xmlns:p14="http://schemas.microsoft.com/office/powerpoint/2010/main" val="2333084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https://youtu.be/cbCkixSYTN4?si=V_95fKJduwZVgdJg</a:t>
            </a:r>
          </a:p>
        </p:txBody>
      </p:sp>
      <p:sp>
        <p:nvSpPr>
          <p:cNvPr id="4" name="Slide Number Placeholder 3"/>
          <p:cNvSpPr>
            <a:spLocks noGrp="1"/>
          </p:cNvSpPr>
          <p:nvPr>
            <p:ph type="sldNum" sz="quarter" idx="5"/>
          </p:nvPr>
        </p:nvSpPr>
        <p:spPr/>
        <p:txBody>
          <a:bodyPr/>
          <a:lstStyle/>
          <a:p>
            <a:fld id="{6DC4ABC7-4F8F-4935-9590-576D2026AD96}" type="slidenum">
              <a:rPr lang="en-US" smtClean="0"/>
              <a:t>3</a:t>
            </a:fld>
            <a:endParaRPr lang="en-US"/>
          </a:p>
        </p:txBody>
      </p:sp>
    </p:spTree>
    <p:extLst>
      <p:ext uri="{BB962C8B-B14F-4D97-AF65-F5344CB8AC3E}">
        <p14:creationId xmlns:p14="http://schemas.microsoft.com/office/powerpoint/2010/main" val="414875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86651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195974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0522535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109549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681336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009460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360762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7291724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632839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18391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94234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3/15/2025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3/15/2025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3/15/2025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6.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7" y="-331609"/>
            <a:ext cx="3279371" cy="3476108"/>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9" y="11687182"/>
            <a:ext cx="2736014" cy="3003728"/>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4572005" y="13647932"/>
            <a:ext cx="9342276"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3"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3"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3"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2152520" y="14193843"/>
            <a:ext cx="3279371" cy="1181100"/>
          </a:xfrm>
          <a:prstGeom prst="rect">
            <a:avLst/>
          </a:prstGeom>
        </p:spPr>
        <p:txBody>
          <a:bodyPr vert="horz" lIns="108846" tIns="54423" rIns="108846"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6" y="-39788344"/>
            <a:ext cx="3279371" cy="5576627"/>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4" y="-39788344"/>
            <a:ext cx="3279371" cy="5576627"/>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4" y="43764959"/>
            <a:ext cx="3279371" cy="5576627"/>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7" y="43764959"/>
            <a:ext cx="3279371" cy="5576627"/>
          </a:xfrm>
          <a:prstGeom prst="rect">
            <a:avLst/>
          </a:prstGeom>
        </p:spPr>
      </p:pic>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3078310" y="2536031"/>
            <a:ext cx="3279371" cy="1181100"/>
          </a:xfrm>
          <a:prstGeom prst="rect">
            <a:avLst/>
          </a:prstGeom>
        </p:spPr>
        <p:txBody>
          <a:bodyPr vert="horz" lIns="108846" tIns="54423" rIns="108846"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28990134"/>
            <a:ext cx="5441297" cy="7142507"/>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35507729"/>
            <a:ext cx="5441297" cy="7142507"/>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8713693" y="-28990134"/>
            <a:ext cx="5441297" cy="7142507"/>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9108400" y="35507729"/>
            <a:ext cx="5441297" cy="7142507"/>
          </a:xfrm>
          <a:prstGeom prst="rect">
            <a:avLst/>
          </a:prstGeom>
        </p:spPr>
      </p:pic>
      <p:pic>
        <p:nvPicPr>
          <p:cNvPr id="31" name="Picture 6">
            <a:extLst>
              <a:ext uri="{FF2B5EF4-FFF2-40B4-BE49-F238E27FC236}">
                <a16:creationId xmlns:a16="http://schemas.microsoft.com/office/drawing/2014/main" id="{61AF9FB7-43FF-69B2-8DB8-98EC545683DF}"/>
              </a:ext>
            </a:extLst>
          </p:cNvPr>
          <p:cNvPicPr>
            <a:picLocks noChangeAspect="1"/>
          </p:cNvPicPr>
          <p:nvPr userDrawn="1"/>
        </p:nvPicPr>
        <p:blipFill rotWithShape="1">
          <a:blip r:embed="rId17" cstate="email">
            <a:extLst>
              <a:ext uri="{28A0092B-C50C-407E-A947-70E740481C1C}">
                <a14:useLocalDpi xmlns:a14="http://schemas.microsoft.com/office/drawing/2010/main" val="0"/>
              </a:ext>
            </a:extLst>
          </a:blip>
          <a:srcRect t="37667"/>
          <a:stretch/>
        </p:blipFill>
        <p:spPr>
          <a:xfrm>
            <a:off x="-52888242" y="-21547302"/>
            <a:ext cx="2559870" cy="2713443"/>
          </a:xfrm>
          <a:prstGeom prst="rect">
            <a:avLst/>
          </a:prstGeom>
        </p:spPr>
      </p:pic>
      <p:pic>
        <p:nvPicPr>
          <p:cNvPr id="32" name="Picture 6">
            <a:extLst>
              <a:ext uri="{FF2B5EF4-FFF2-40B4-BE49-F238E27FC236}">
                <a16:creationId xmlns:a16="http://schemas.microsoft.com/office/drawing/2014/main" id="{1D710525-E41B-F97E-D7CB-2BCBF99E8A39}"/>
              </a:ext>
            </a:extLst>
          </p:cNvPr>
          <p:cNvPicPr>
            <a:picLocks noChangeAspect="1"/>
          </p:cNvPicPr>
          <p:nvPr userDrawn="1"/>
        </p:nvPicPr>
        <p:blipFill rotWithShape="1">
          <a:blip r:embed="rId17" cstate="email">
            <a:extLst>
              <a:ext uri="{28A0092B-C50C-407E-A947-70E740481C1C}">
                <a14:useLocalDpi xmlns:a14="http://schemas.microsoft.com/office/drawing/2010/main" val="0"/>
              </a:ext>
            </a:extLst>
          </a:blip>
          <a:srcRect t="37667"/>
          <a:stretch/>
        </p:blipFill>
        <p:spPr>
          <a:xfrm>
            <a:off x="84271758" y="-21547302"/>
            <a:ext cx="2559870" cy="2713443"/>
          </a:xfrm>
          <a:prstGeom prst="rect">
            <a:avLst/>
          </a:prstGeom>
        </p:spPr>
      </p:pic>
      <p:pic>
        <p:nvPicPr>
          <p:cNvPr id="33" name="Picture 6">
            <a:extLst>
              <a:ext uri="{FF2B5EF4-FFF2-40B4-BE49-F238E27FC236}">
                <a16:creationId xmlns:a16="http://schemas.microsoft.com/office/drawing/2014/main" id="{B85E4531-BEF6-562A-A9E8-25866270F740}"/>
              </a:ext>
            </a:extLst>
          </p:cNvPr>
          <p:cNvPicPr>
            <a:picLocks noChangeAspect="1"/>
          </p:cNvPicPr>
          <p:nvPr userDrawn="1"/>
        </p:nvPicPr>
        <p:blipFill rotWithShape="1">
          <a:blip r:embed="rId17" cstate="email">
            <a:extLst>
              <a:ext uri="{28A0092B-C50C-407E-A947-70E740481C1C}">
                <a14:useLocalDpi xmlns:a14="http://schemas.microsoft.com/office/drawing/2010/main" val="0"/>
              </a:ext>
            </a:extLst>
          </a:blip>
          <a:srcRect t="37667"/>
          <a:stretch/>
        </p:blipFill>
        <p:spPr>
          <a:xfrm>
            <a:off x="-52888242" y="38231598"/>
            <a:ext cx="2559870" cy="2713443"/>
          </a:xfrm>
          <a:prstGeom prst="rect">
            <a:avLst/>
          </a:prstGeom>
        </p:spPr>
      </p:pic>
      <p:pic>
        <p:nvPicPr>
          <p:cNvPr id="34" name="Picture 6">
            <a:extLst>
              <a:ext uri="{FF2B5EF4-FFF2-40B4-BE49-F238E27FC236}">
                <a16:creationId xmlns:a16="http://schemas.microsoft.com/office/drawing/2014/main" id="{6C1A8868-9D49-09A9-C726-BCE61CCA377F}"/>
              </a:ext>
            </a:extLst>
          </p:cNvPr>
          <p:cNvPicPr>
            <a:picLocks noChangeAspect="1"/>
          </p:cNvPicPr>
          <p:nvPr userDrawn="1"/>
        </p:nvPicPr>
        <p:blipFill rotWithShape="1">
          <a:blip r:embed="rId17" cstate="email">
            <a:extLst>
              <a:ext uri="{28A0092B-C50C-407E-A947-70E740481C1C}">
                <a14:useLocalDpi xmlns:a14="http://schemas.microsoft.com/office/drawing/2010/main" val="0"/>
              </a:ext>
            </a:extLst>
          </a:blip>
          <a:srcRect t="37667"/>
          <a:stretch/>
        </p:blipFill>
        <p:spPr>
          <a:xfrm>
            <a:off x="84271758" y="38231598"/>
            <a:ext cx="2559870" cy="2713443"/>
          </a:xfrm>
          <a:prstGeom prst="rect">
            <a:avLst/>
          </a:prstGeom>
        </p:spPr>
      </p:pic>
      <p:pic>
        <p:nvPicPr>
          <p:cNvPr id="35" name="Picture 6">
            <a:extLst>
              <a:ext uri="{FF2B5EF4-FFF2-40B4-BE49-F238E27FC236}">
                <a16:creationId xmlns:a16="http://schemas.microsoft.com/office/drawing/2014/main" id="{EBA557CD-71F8-486B-626E-2CACE8763A31}"/>
              </a:ext>
            </a:extLst>
          </p:cNvPr>
          <p:cNvPicPr>
            <a:picLocks noChangeAspect="1"/>
          </p:cNvPicPr>
          <p:nvPr userDrawn="1"/>
        </p:nvPicPr>
        <p:blipFill rotWithShape="1">
          <a:blip r:embed="rId17" cstate="email">
            <a:extLst>
              <a:ext uri="{28A0092B-C50C-407E-A947-70E740481C1C}">
                <a14:useLocalDpi xmlns:a14="http://schemas.microsoft.com/office/drawing/2010/main" val="0"/>
              </a:ext>
            </a:extLst>
          </a:blip>
          <a:srcRect t="37667"/>
          <a:stretch/>
        </p:blipFill>
        <p:spPr>
          <a:xfrm>
            <a:off x="-34828842" y="-9317202"/>
            <a:ext cx="2559870" cy="2713443"/>
          </a:xfrm>
          <a:prstGeom prst="rect">
            <a:avLst/>
          </a:prstGeom>
        </p:spPr>
      </p:pic>
      <p:pic>
        <p:nvPicPr>
          <p:cNvPr id="36" name="Picture 6">
            <a:extLst>
              <a:ext uri="{FF2B5EF4-FFF2-40B4-BE49-F238E27FC236}">
                <a16:creationId xmlns:a16="http://schemas.microsoft.com/office/drawing/2014/main" id="{0CB560E1-0701-568C-D9C5-FA1EBCECF78F}"/>
              </a:ext>
            </a:extLst>
          </p:cNvPr>
          <p:cNvPicPr>
            <a:picLocks noChangeAspect="1"/>
          </p:cNvPicPr>
          <p:nvPr userDrawn="1"/>
        </p:nvPicPr>
        <p:blipFill rotWithShape="1">
          <a:blip r:embed="rId17" cstate="email">
            <a:extLst>
              <a:ext uri="{28A0092B-C50C-407E-A947-70E740481C1C}">
                <a14:useLocalDpi xmlns:a14="http://schemas.microsoft.com/office/drawing/2010/main" val="0"/>
              </a:ext>
            </a:extLst>
          </a:blip>
          <a:srcRect t="37667"/>
          <a:stretch/>
        </p:blipFill>
        <p:spPr>
          <a:xfrm>
            <a:off x="65297958" y="-7960481"/>
            <a:ext cx="2559870" cy="2713443"/>
          </a:xfrm>
          <a:prstGeom prst="rect">
            <a:avLst/>
          </a:prstGeom>
        </p:spPr>
      </p:pic>
      <p:pic>
        <p:nvPicPr>
          <p:cNvPr id="37" name="Picture 6">
            <a:extLst>
              <a:ext uri="{FF2B5EF4-FFF2-40B4-BE49-F238E27FC236}">
                <a16:creationId xmlns:a16="http://schemas.microsoft.com/office/drawing/2014/main" id="{5E815A80-D5DD-E960-D64A-F06D48472577}"/>
              </a:ext>
            </a:extLst>
          </p:cNvPr>
          <p:cNvPicPr>
            <a:picLocks noChangeAspect="1"/>
          </p:cNvPicPr>
          <p:nvPr userDrawn="1"/>
        </p:nvPicPr>
        <p:blipFill rotWithShape="1">
          <a:blip r:embed="rId17" cstate="email">
            <a:extLst>
              <a:ext uri="{28A0092B-C50C-407E-A947-70E740481C1C}">
                <a14:useLocalDpi xmlns:a14="http://schemas.microsoft.com/office/drawing/2010/main" val="0"/>
              </a:ext>
            </a:extLst>
          </a:blip>
          <a:srcRect t="37667"/>
          <a:stretch/>
        </p:blipFill>
        <p:spPr>
          <a:xfrm>
            <a:off x="-34828842" y="28744698"/>
            <a:ext cx="2559870" cy="2713443"/>
          </a:xfrm>
          <a:prstGeom prst="rect">
            <a:avLst/>
          </a:prstGeom>
        </p:spPr>
      </p:pic>
      <p:pic>
        <p:nvPicPr>
          <p:cNvPr id="38" name="Picture 6">
            <a:extLst>
              <a:ext uri="{FF2B5EF4-FFF2-40B4-BE49-F238E27FC236}">
                <a16:creationId xmlns:a16="http://schemas.microsoft.com/office/drawing/2014/main" id="{B1E10435-E3DA-3C9C-3761-E02EDD2A0698}"/>
              </a:ext>
            </a:extLst>
          </p:cNvPr>
          <p:cNvPicPr>
            <a:picLocks noChangeAspect="1"/>
          </p:cNvPicPr>
          <p:nvPr userDrawn="1"/>
        </p:nvPicPr>
        <p:blipFill rotWithShape="1">
          <a:blip r:embed="rId17" cstate="email">
            <a:extLst>
              <a:ext uri="{28A0092B-C50C-407E-A947-70E740481C1C}">
                <a14:useLocalDpi xmlns:a14="http://schemas.microsoft.com/office/drawing/2010/main" val="0"/>
              </a:ext>
            </a:extLst>
          </a:blip>
          <a:srcRect t="37667"/>
          <a:stretch/>
        </p:blipFill>
        <p:spPr>
          <a:xfrm>
            <a:off x="65297958" y="30101420"/>
            <a:ext cx="2559870" cy="271344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7" name="TextBox 3">
            <a:extLst>
              <a:ext uri="{FF2B5EF4-FFF2-40B4-BE49-F238E27FC236}">
                <a16:creationId xmlns:a16="http://schemas.microsoft.com/office/drawing/2014/main" id="{07DAF728-7D94-E33E-7F87-8FAE4669A949}"/>
              </a:ext>
            </a:extLst>
          </p:cNvPr>
          <p:cNvSpPr txBox="1"/>
          <p:nvPr userDrawn="1"/>
        </p:nvSpPr>
        <p:spPr>
          <a:xfrm>
            <a:off x="4441373" y="12843986"/>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34" name="Picture 33"/>
          <p:cNvPicPr>
            <a:picLocks noChangeAspect="1"/>
          </p:cNvPicPr>
          <p:nvPr userDrawn="1"/>
        </p:nvPicPr>
        <p:blipFill rotWithShape="1">
          <a:blip r:embed="rId14"/>
          <a:srcRect l="14705" t="12418" r="5088" b="14774"/>
          <a:stretch/>
        </p:blipFill>
        <p:spPr>
          <a:xfrm>
            <a:off x="0" y="0"/>
            <a:ext cx="18288000" cy="10287000"/>
          </a:xfrm>
          <a:prstGeom prst="rect">
            <a:avLst/>
          </a:prstGeom>
        </p:spPr>
      </p:pic>
      <p:pic>
        <p:nvPicPr>
          <p:cNvPr id="35" name="Picture 34"/>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657600" y="-266700"/>
            <a:ext cx="2487663" cy="2552700"/>
          </a:xfrm>
          <a:prstGeom prst="rect">
            <a:avLst/>
          </a:prstGeom>
        </p:spPr>
      </p:pic>
      <p:pic>
        <p:nvPicPr>
          <p:cNvPr id="36" name="Picture 35"/>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267217" y="12306300"/>
            <a:ext cx="2487663" cy="2552700"/>
          </a:xfrm>
          <a:prstGeom prst="rect">
            <a:avLst/>
          </a:prstGeom>
        </p:spPr>
      </p:pic>
      <p:sp>
        <p:nvSpPr>
          <p:cNvPr id="10" name="Date Placeholder 3">
            <a:extLst>
              <a:ext uri="{FF2B5EF4-FFF2-40B4-BE49-F238E27FC236}">
                <a16:creationId xmlns:a16="http://schemas.microsoft.com/office/drawing/2014/main" id="{5284F492-BEA8-704A-6B26-BBE04BE624CD}"/>
              </a:ext>
            </a:extLst>
          </p:cNvPr>
          <p:cNvSpPr txBox="1">
            <a:spLocks/>
          </p:cNvSpPr>
          <p:nvPr userDrawn="1"/>
        </p:nvSpPr>
        <p:spPr>
          <a:xfrm>
            <a:off x="457200" y="6356351"/>
            <a:ext cx="2133600" cy="3651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8BD707-D9CF-40AE-B4C6-C98DA3205C09}" type="datetimeFigureOut">
              <a:rPr lang="en-US" smtClean="0"/>
              <a:pPr/>
              <a:t>3/15/2025</a:t>
            </a:fld>
            <a:endParaRPr lang="en-US"/>
          </a:p>
        </p:txBody>
      </p:sp>
      <p:sp>
        <p:nvSpPr>
          <p:cNvPr id="11" name="Slide Number Placeholder 5">
            <a:extLst>
              <a:ext uri="{FF2B5EF4-FFF2-40B4-BE49-F238E27FC236}">
                <a16:creationId xmlns:a16="http://schemas.microsoft.com/office/drawing/2014/main" id="{237EADB9-9BD8-CB5A-3279-442AB743F079}"/>
              </a:ext>
            </a:extLst>
          </p:cNvPr>
          <p:cNvSpPr txBox="1">
            <a:spLocks/>
          </p:cNvSpPr>
          <p:nvPr userDrawn="1"/>
        </p:nvSpPr>
        <p:spPr>
          <a:xfrm>
            <a:off x="6553200" y="6356351"/>
            <a:ext cx="2133600" cy="3651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a:t>
            </a:fld>
            <a:endParaRPr lang="en-US"/>
          </a:p>
        </p:txBody>
      </p:sp>
      <p:pic>
        <p:nvPicPr>
          <p:cNvPr id="14" name="Picture 6">
            <a:extLst>
              <a:ext uri="{FF2B5EF4-FFF2-40B4-BE49-F238E27FC236}">
                <a16:creationId xmlns:a16="http://schemas.microsoft.com/office/drawing/2014/main" id="{F6A7A397-11F9-43E0-CD27-07FA5ABCF4F5}"/>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52888242" y="-21547302"/>
            <a:ext cx="2559870" cy="2713443"/>
          </a:xfrm>
          <a:prstGeom prst="rect">
            <a:avLst/>
          </a:prstGeom>
        </p:spPr>
      </p:pic>
      <p:pic>
        <p:nvPicPr>
          <p:cNvPr id="15" name="Picture 6">
            <a:extLst>
              <a:ext uri="{FF2B5EF4-FFF2-40B4-BE49-F238E27FC236}">
                <a16:creationId xmlns:a16="http://schemas.microsoft.com/office/drawing/2014/main" id="{F2D37877-006A-5ED5-9F28-515741A677FA}"/>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84271758" y="-21547302"/>
            <a:ext cx="2559870" cy="2713443"/>
          </a:xfrm>
          <a:prstGeom prst="rect">
            <a:avLst/>
          </a:prstGeom>
        </p:spPr>
      </p:pic>
      <p:pic>
        <p:nvPicPr>
          <p:cNvPr id="16" name="Picture 6">
            <a:extLst>
              <a:ext uri="{FF2B5EF4-FFF2-40B4-BE49-F238E27FC236}">
                <a16:creationId xmlns:a16="http://schemas.microsoft.com/office/drawing/2014/main" id="{53A4CF22-7561-A2DB-2ECF-6CF059479FAD}"/>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52888242" y="38231598"/>
            <a:ext cx="2559870" cy="2713443"/>
          </a:xfrm>
          <a:prstGeom prst="rect">
            <a:avLst/>
          </a:prstGeom>
        </p:spPr>
      </p:pic>
      <p:pic>
        <p:nvPicPr>
          <p:cNvPr id="17" name="Picture 6">
            <a:extLst>
              <a:ext uri="{FF2B5EF4-FFF2-40B4-BE49-F238E27FC236}">
                <a16:creationId xmlns:a16="http://schemas.microsoft.com/office/drawing/2014/main" id="{3FA6B4F7-A588-D8FF-4A55-7ED68763C08F}"/>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84271758" y="38231598"/>
            <a:ext cx="2559870" cy="2713443"/>
          </a:xfrm>
          <a:prstGeom prst="rect">
            <a:avLst/>
          </a:prstGeom>
        </p:spPr>
      </p:pic>
      <p:pic>
        <p:nvPicPr>
          <p:cNvPr id="18" name="Picture 6">
            <a:extLst>
              <a:ext uri="{FF2B5EF4-FFF2-40B4-BE49-F238E27FC236}">
                <a16:creationId xmlns:a16="http://schemas.microsoft.com/office/drawing/2014/main" id="{320E389B-B80C-7945-5BF9-6D2E1897EC95}"/>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34828842" y="-9317202"/>
            <a:ext cx="2559870" cy="2713443"/>
          </a:xfrm>
          <a:prstGeom prst="rect">
            <a:avLst/>
          </a:prstGeom>
        </p:spPr>
      </p:pic>
      <p:pic>
        <p:nvPicPr>
          <p:cNvPr id="19" name="Picture 6">
            <a:extLst>
              <a:ext uri="{FF2B5EF4-FFF2-40B4-BE49-F238E27FC236}">
                <a16:creationId xmlns:a16="http://schemas.microsoft.com/office/drawing/2014/main" id="{3A6A5A57-D24F-F2AA-081F-F9C8A4221B52}"/>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65297958" y="-7960481"/>
            <a:ext cx="2559870" cy="2713443"/>
          </a:xfrm>
          <a:prstGeom prst="rect">
            <a:avLst/>
          </a:prstGeom>
        </p:spPr>
      </p:pic>
      <p:pic>
        <p:nvPicPr>
          <p:cNvPr id="20" name="Picture 6">
            <a:extLst>
              <a:ext uri="{FF2B5EF4-FFF2-40B4-BE49-F238E27FC236}">
                <a16:creationId xmlns:a16="http://schemas.microsoft.com/office/drawing/2014/main" id="{B8670B54-1D74-6D5F-69FC-39626A5B9C12}"/>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34828842" y="28744698"/>
            <a:ext cx="2559870" cy="2713443"/>
          </a:xfrm>
          <a:prstGeom prst="rect">
            <a:avLst/>
          </a:prstGeom>
        </p:spPr>
      </p:pic>
      <p:pic>
        <p:nvPicPr>
          <p:cNvPr id="21" name="Picture 6">
            <a:extLst>
              <a:ext uri="{FF2B5EF4-FFF2-40B4-BE49-F238E27FC236}">
                <a16:creationId xmlns:a16="http://schemas.microsoft.com/office/drawing/2014/main" id="{E4A908AB-BA5D-E025-83F5-703241F0DB3E}"/>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65297958" y="30101420"/>
            <a:ext cx="2559870" cy="2713443"/>
          </a:xfrm>
          <a:prstGeom prst="rect">
            <a:avLst/>
          </a:prstGeom>
        </p:spPr>
      </p:pic>
    </p:spTree>
    <p:extLst>
      <p:ext uri="{BB962C8B-B14F-4D97-AF65-F5344CB8AC3E}">
        <p14:creationId xmlns:p14="http://schemas.microsoft.com/office/powerpoint/2010/main" val="107955825"/>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svg"/><Relationship Id="rId18"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image" Target="../media/image7.png"/><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19.png"/></Relationships>
</file>

<file path=ppt/slides/_rels/slide10.xml.rels><?xml version="1.0" encoding="UTF-8" standalone="yes"?>
<Relationships xmlns="http://schemas.openxmlformats.org/package/2006/relationships"><Relationship Id="rId8" Type="http://schemas.openxmlformats.org/officeDocument/2006/relationships/image" Target="../media/image50.svg"/><Relationship Id="rId13" Type="http://schemas.microsoft.com/office/2007/relationships/hdphoto" Target="../media/hdphoto3.wdp"/><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8.svg"/><Relationship Id="rId11" Type="http://schemas.openxmlformats.org/officeDocument/2006/relationships/image" Target="../media/image29.svg"/><Relationship Id="rId5" Type="http://schemas.openxmlformats.org/officeDocument/2006/relationships/image" Target="../media/image47.png"/><Relationship Id="rId10" Type="http://schemas.openxmlformats.org/officeDocument/2006/relationships/image" Target="../media/image28.png"/><Relationship Id="rId4" Type="http://schemas.openxmlformats.org/officeDocument/2006/relationships/image" Target="../media/image46.svg"/><Relationship Id="rId9" Type="http://schemas.openxmlformats.org/officeDocument/2006/relationships/image" Target="../media/image51.png"/></Relationships>
</file>

<file path=ppt/slides/_rels/slide11.xml.rels><?xml version="1.0" encoding="UTF-8" standalone="yes"?>
<Relationships xmlns="http://schemas.openxmlformats.org/package/2006/relationships"><Relationship Id="rId8" Type="http://schemas.openxmlformats.org/officeDocument/2006/relationships/image" Target="../media/image50.svg"/><Relationship Id="rId13" Type="http://schemas.microsoft.com/office/2007/relationships/hdphoto" Target="../media/hdphoto3.wdp"/><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8.svg"/><Relationship Id="rId11" Type="http://schemas.openxmlformats.org/officeDocument/2006/relationships/image" Target="../media/image29.svg"/><Relationship Id="rId5" Type="http://schemas.openxmlformats.org/officeDocument/2006/relationships/image" Target="../media/image47.png"/><Relationship Id="rId10" Type="http://schemas.openxmlformats.org/officeDocument/2006/relationships/image" Target="../media/image28.png"/><Relationship Id="rId4" Type="http://schemas.openxmlformats.org/officeDocument/2006/relationships/image" Target="../media/image46.svg"/><Relationship Id="rId9" Type="http://schemas.openxmlformats.org/officeDocument/2006/relationships/image" Target="../media/image51.png"/></Relationships>
</file>

<file path=ppt/slides/_rels/slide12.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53.png"/><Relationship Id="rId18" Type="http://schemas.openxmlformats.org/officeDocument/2006/relationships/image" Target="../media/image57.png"/><Relationship Id="rId3" Type="http://schemas.openxmlformats.org/officeDocument/2006/relationships/slideLayout" Target="../slideLayouts/slideLayout7.xml"/><Relationship Id="rId7" Type="http://schemas.openxmlformats.org/officeDocument/2006/relationships/image" Target="../media/image24.png"/><Relationship Id="rId12" Type="http://schemas.openxmlformats.org/officeDocument/2006/relationships/image" Target="../media/image27.svg"/><Relationship Id="rId17" Type="http://schemas.openxmlformats.org/officeDocument/2006/relationships/image" Target="../media/image56.png"/><Relationship Id="rId2" Type="http://schemas.microsoft.com/office/2007/relationships/media" Target="../media/media2.mp3"/><Relationship Id="rId16" Type="http://schemas.openxmlformats.org/officeDocument/2006/relationships/image" Target="../media/image55.png"/><Relationship Id="rId1" Type="http://schemas.openxmlformats.org/officeDocument/2006/relationships/audio" Target="NULL" TargetMode="External"/><Relationship Id="rId6" Type="http://schemas.openxmlformats.org/officeDocument/2006/relationships/image" Target="../media/image29.svg"/><Relationship Id="rId11" Type="http://schemas.openxmlformats.org/officeDocument/2006/relationships/image" Target="../media/image26.png"/><Relationship Id="rId5" Type="http://schemas.openxmlformats.org/officeDocument/2006/relationships/image" Target="../media/image28.png"/><Relationship Id="rId15" Type="http://schemas.microsoft.com/office/2007/relationships/hdphoto" Target="../media/hdphoto4.wdp"/><Relationship Id="rId10" Type="http://schemas.openxmlformats.org/officeDocument/2006/relationships/image" Target="../media/image15.svg"/><Relationship Id="rId19" Type="http://schemas.openxmlformats.org/officeDocument/2006/relationships/image" Target="../media/image58.png"/><Relationship Id="rId4" Type="http://schemas.openxmlformats.org/officeDocument/2006/relationships/image" Target="../media/image7.png"/><Relationship Id="rId9" Type="http://schemas.openxmlformats.org/officeDocument/2006/relationships/image" Target="../media/image14.png"/><Relationship Id="rId14" Type="http://schemas.openxmlformats.org/officeDocument/2006/relationships/image" Target="../media/image54.png"/></Relationships>
</file>

<file path=ppt/slides/_rels/slide1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28.png"/><Relationship Id="rId7" Type="http://schemas.openxmlformats.org/officeDocument/2006/relationships/image" Target="../media/image14.png"/><Relationship Id="rId12"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54.png"/><Relationship Id="rId5" Type="http://schemas.openxmlformats.org/officeDocument/2006/relationships/image" Target="../media/image24.png"/><Relationship Id="rId10" Type="http://schemas.openxmlformats.org/officeDocument/2006/relationships/image" Target="../media/image27.svg"/><Relationship Id="rId4" Type="http://schemas.openxmlformats.org/officeDocument/2006/relationships/image" Target="../media/image29.svg"/><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64.svg"/><Relationship Id="rId13" Type="http://schemas.microsoft.com/office/2007/relationships/hdphoto" Target="../media/hdphoto5.wdp"/><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6.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2.svg"/><Relationship Id="rId11" Type="http://schemas.openxmlformats.org/officeDocument/2006/relationships/image" Target="../media/image65.png"/><Relationship Id="rId5" Type="http://schemas.openxmlformats.org/officeDocument/2006/relationships/image" Target="../media/image61.png"/><Relationship Id="rId10" Type="http://schemas.openxmlformats.org/officeDocument/2006/relationships/image" Target="../media/image46.svg"/><Relationship Id="rId4" Type="http://schemas.openxmlformats.org/officeDocument/2006/relationships/image" Target="../media/image60.svg"/><Relationship Id="rId9" Type="http://schemas.openxmlformats.org/officeDocument/2006/relationships/image" Target="../media/image45.png"/></Relationships>
</file>

<file path=ppt/slides/_rels/slide15.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2.sv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46.svg"/><Relationship Id="rId4" Type="http://schemas.openxmlformats.org/officeDocument/2006/relationships/image" Target="../media/image60.svg"/><Relationship Id="rId9" Type="http://schemas.openxmlformats.org/officeDocument/2006/relationships/image" Target="../media/image4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 Id="rId1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6.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 Id="rId1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0.png"/><Relationship Id="rId5" Type="http://schemas.microsoft.com/office/2007/relationships/hdphoto" Target="../media/hdphoto1.wdp"/><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41.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41.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4.png"/><Relationship Id="rId7"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5.sv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SG"/>
          </a:p>
        </p:txBody>
      </p:sp>
      <p:sp>
        <p:nvSpPr>
          <p:cNvPr id="3" name="Freeform 3"/>
          <p:cNvSpPr/>
          <p:nvPr/>
        </p:nvSpPr>
        <p:spPr>
          <a:xfrm>
            <a:off x="1633642" y="2346166"/>
            <a:ext cx="15325516" cy="5747068"/>
          </a:xfrm>
          <a:custGeom>
            <a:avLst/>
            <a:gdLst/>
            <a:ahLst/>
            <a:cxnLst/>
            <a:rect l="l" t="t" r="r" b="b"/>
            <a:pathLst>
              <a:path w="15325516" h="5747068">
                <a:moveTo>
                  <a:pt x="0" y="0"/>
                </a:moveTo>
                <a:lnTo>
                  <a:pt x="15325516" y="0"/>
                </a:lnTo>
                <a:lnTo>
                  <a:pt x="15325516" y="5747068"/>
                </a:lnTo>
                <a:lnTo>
                  <a:pt x="0" y="57470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a:p>
        </p:txBody>
      </p:sp>
      <p:sp>
        <p:nvSpPr>
          <p:cNvPr id="4" name="Freeform 4"/>
          <p:cNvSpPr/>
          <p:nvPr/>
        </p:nvSpPr>
        <p:spPr>
          <a:xfrm>
            <a:off x="1481242" y="2193766"/>
            <a:ext cx="15325516" cy="5747068"/>
          </a:xfrm>
          <a:custGeom>
            <a:avLst/>
            <a:gdLst/>
            <a:ahLst/>
            <a:cxnLst/>
            <a:rect l="l" t="t" r="r" b="b"/>
            <a:pathLst>
              <a:path w="15325516" h="5747068">
                <a:moveTo>
                  <a:pt x="0" y="0"/>
                </a:moveTo>
                <a:lnTo>
                  <a:pt x="15325516" y="0"/>
                </a:lnTo>
                <a:lnTo>
                  <a:pt x="15325516" y="5747068"/>
                </a:lnTo>
                <a:lnTo>
                  <a:pt x="0" y="57470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SG"/>
          </a:p>
        </p:txBody>
      </p:sp>
      <p:sp>
        <p:nvSpPr>
          <p:cNvPr id="5" name="Freeform 5"/>
          <p:cNvSpPr/>
          <p:nvPr/>
        </p:nvSpPr>
        <p:spPr>
          <a:xfrm rot="1280600">
            <a:off x="-2095788" y="7351783"/>
            <a:ext cx="6248976" cy="3442617"/>
          </a:xfrm>
          <a:custGeom>
            <a:avLst/>
            <a:gdLst/>
            <a:ahLst/>
            <a:cxnLst/>
            <a:rect l="l" t="t" r="r" b="b"/>
            <a:pathLst>
              <a:path w="6248976" h="3442617">
                <a:moveTo>
                  <a:pt x="0" y="0"/>
                </a:moveTo>
                <a:lnTo>
                  <a:pt x="6248976" y="0"/>
                </a:lnTo>
                <a:lnTo>
                  <a:pt x="6248976" y="3442618"/>
                </a:lnTo>
                <a:lnTo>
                  <a:pt x="0" y="344261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SG"/>
          </a:p>
        </p:txBody>
      </p:sp>
      <p:sp>
        <p:nvSpPr>
          <p:cNvPr id="6" name="Freeform 6"/>
          <p:cNvSpPr/>
          <p:nvPr/>
        </p:nvSpPr>
        <p:spPr>
          <a:xfrm rot="935593">
            <a:off x="13604796" y="-974843"/>
            <a:ext cx="6158232" cy="3392626"/>
          </a:xfrm>
          <a:custGeom>
            <a:avLst/>
            <a:gdLst/>
            <a:ahLst/>
            <a:cxnLst/>
            <a:rect l="l" t="t" r="r" b="b"/>
            <a:pathLst>
              <a:path w="6158232" h="3392626">
                <a:moveTo>
                  <a:pt x="0" y="0"/>
                </a:moveTo>
                <a:lnTo>
                  <a:pt x="6158232" y="0"/>
                </a:lnTo>
                <a:lnTo>
                  <a:pt x="6158232" y="3392626"/>
                </a:lnTo>
                <a:lnTo>
                  <a:pt x="0" y="339262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SG"/>
          </a:p>
        </p:txBody>
      </p:sp>
      <p:sp>
        <p:nvSpPr>
          <p:cNvPr id="7" name="Freeform 7"/>
          <p:cNvSpPr/>
          <p:nvPr/>
        </p:nvSpPr>
        <p:spPr>
          <a:xfrm>
            <a:off x="13541350" y="1836103"/>
            <a:ext cx="5438226" cy="6224007"/>
          </a:xfrm>
          <a:custGeom>
            <a:avLst/>
            <a:gdLst/>
            <a:ahLst/>
            <a:cxnLst/>
            <a:rect l="l" t="t" r="r" b="b"/>
            <a:pathLst>
              <a:path w="5438226" h="6224007">
                <a:moveTo>
                  <a:pt x="0" y="0"/>
                </a:moveTo>
                <a:lnTo>
                  <a:pt x="5438226" y="0"/>
                </a:lnTo>
                <a:lnTo>
                  <a:pt x="5438226" y="6224007"/>
                </a:lnTo>
                <a:lnTo>
                  <a:pt x="0" y="6224007"/>
                </a:lnTo>
                <a:lnTo>
                  <a:pt x="0" y="0"/>
                </a:lnTo>
                <a:close/>
              </a:path>
            </a:pathLst>
          </a:custGeom>
          <a:blipFill>
            <a:blip r:embed="rId11"/>
            <a:stretch>
              <a:fillRect/>
            </a:stretch>
          </a:blipFill>
        </p:spPr>
        <p:txBody>
          <a:bodyPr/>
          <a:lstStyle/>
          <a:p>
            <a:endParaRPr lang="en-SG"/>
          </a:p>
        </p:txBody>
      </p:sp>
      <p:sp>
        <p:nvSpPr>
          <p:cNvPr id="9" name="Freeform 9"/>
          <p:cNvSpPr/>
          <p:nvPr/>
        </p:nvSpPr>
        <p:spPr>
          <a:xfrm>
            <a:off x="-244568" y="1138506"/>
            <a:ext cx="4809948" cy="577194"/>
          </a:xfrm>
          <a:custGeom>
            <a:avLst/>
            <a:gdLst/>
            <a:ahLst/>
            <a:cxnLst/>
            <a:rect l="l" t="t" r="r" b="b"/>
            <a:pathLst>
              <a:path w="4809948" h="577194">
                <a:moveTo>
                  <a:pt x="0" y="0"/>
                </a:moveTo>
                <a:lnTo>
                  <a:pt x="4809948" y="0"/>
                </a:lnTo>
                <a:lnTo>
                  <a:pt x="4809948" y="577194"/>
                </a:lnTo>
                <a:lnTo>
                  <a:pt x="0" y="5771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SG"/>
          </a:p>
        </p:txBody>
      </p:sp>
      <p:pic>
        <p:nvPicPr>
          <p:cNvPr id="14" name="Picture 13"/>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1576111" y="4973854"/>
            <a:ext cx="2872610" cy="2872610"/>
          </a:xfrm>
          <a:prstGeom prst="rect">
            <a:avLst/>
          </a:prstGeom>
        </p:spPr>
      </p:pic>
      <p:pic>
        <p:nvPicPr>
          <p:cNvPr id="16" name="Picture 15"/>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3246557" y="6113463"/>
            <a:ext cx="11794885" cy="4185281"/>
          </a:xfrm>
          <a:prstGeom prst="rect">
            <a:avLst/>
          </a:prstGeom>
        </p:spPr>
      </p:pic>
      <p:pic>
        <p:nvPicPr>
          <p:cNvPr id="15" name="Picture 14"/>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15905793" y="6764674"/>
            <a:ext cx="932769" cy="957155"/>
          </a:xfrm>
          <a:prstGeom prst="rect">
            <a:avLst/>
          </a:prstGeom>
        </p:spPr>
      </p:pic>
      <p:pic>
        <p:nvPicPr>
          <p:cNvPr id="17" name="Picture 16"/>
          <p:cNvPicPr>
            <a:picLocks noChangeAspect="1"/>
          </p:cNvPicPr>
          <p:nvPr/>
        </p:nvPicPr>
        <p:blipFill rotWithShape="1">
          <a:blip r:embed="rId17"/>
          <a:srcRect b="31145"/>
          <a:stretch/>
        </p:blipFill>
        <p:spPr>
          <a:xfrm>
            <a:off x="1905173" y="2230615"/>
            <a:ext cx="14806716" cy="3967451"/>
          </a:xfrm>
          <a:prstGeom prst="rect">
            <a:avLst/>
          </a:prstGeom>
        </p:spPr>
      </p:pic>
      <p:pic>
        <p:nvPicPr>
          <p:cNvPr id="10" name="Picture 9">
            <a:extLst>
              <a:ext uri="{FF2B5EF4-FFF2-40B4-BE49-F238E27FC236}">
                <a16:creationId xmlns:a16="http://schemas.microsoft.com/office/drawing/2014/main" id="{EB3F595E-6691-871C-C53C-419C96B7B34C}"/>
              </a:ext>
            </a:extLst>
          </p:cNvPr>
          <p:cNvPicPr>
            <a:picLocks noChangeAspect="1"/>
          </p:cNvPicPr>
          <p:nvPr/>
        </p:nvPicPr>
        <p:blipFill rotWithShape="1">
          <a:blip r:embed="rId18"/>
          <a:srcRect r="28498" b="75095"/>
          <a:stretch/>
        </p:blipFill>
        <p:spPr>
          <a:xfrm>
            <a:off x="2286000" y="812778"/>
            <a:ext cx="9774108" cy="1432164"/>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SG"/>
          </a:p>
        </p:txBody>
      </p:sp>
      <p:sp>
        <p:nvSpPr>
          <p:cNvPr id="6" name="Freeform 6"/>
          <p:cNvSpPr/>
          <p:nvPr/>
        </p:nvSpPr>
        <p:spPr>
          <a:xfrm rot="-1757656">
            <a:off x="13036810" y="8162289"/>
            <a:ext cx="8967709" cy="2903296"/>
          </a:xfrm>
          <a:custGeom>
            <a:avLst/>
            <a:gdLst/>
            <a:ahLst/>
            <a:cxnLst/>
            <a:rect l="l" t="t" r="r" b="b"/>
            <a:pathLst>
              <a:path w="8967709" h="2903296">
                <a:moveTo>
                  <a:pt x="0" y="0"/>
                </a:moveTo>
                <a:lnTo>
                  <a:pt x="8967709" y="0"/>
                </a:lnTo>
                <a:lnTo>
                  <a:pt x="8967709" y="2903296"/>
                </a:lnTo>
                <a:lnTo>
                  <a:pt x="0" y="29032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a:p>
        </p:txBody>
      </p:sp>
      <p:sp>
        <p:nvSpPr>
          <p:cNvPr id="10" name="Freeform 10"/>
          <p:cNvSpPr/>
          <p:nvPr/>
        </p:nvSpPr>
        <p:spPr>
          <a:xfrm>
            <a:off x="-803307" y="-985123"/>
            <a:ext cx="3664013" cy="3564086"/>
          </a:xfrm>
          <a:custGeom>
            <a:avLst/>
            <a:gdLst/>
            <a:ahLst/>
            <a:cxnLst/>
            <a:rect l="l" t="t" r="r" b="b"/>
            <a:pathLst>
              <a:path w="3664013" h="3564086">
                <a:moveTo>
                  <a:pt x="0" y="0"/>
                </a:moveTo>
                <a:lnTo>
                  <a:pt x="3664014" y="0"/>
                </a:lnTo>
                <a:lnTo>
                  <a:pt x="3664014" y="3564086"/>
                </a:lnTo>
                <a:lnTo>
                  <a:pt x="0" y="35640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SG"/>
          </a:p>
        </p:txBody>
      </p:sp>
      <p:grpSp>
        <p:nvGrpSpPr>
          <p:cNvPr id="3" name="Group 3"/>
          <p:cNvGrpSpPr/>
          <p:nvPr/>
        </p:nvGrpSpPr>
        <p:grpSpPr>
          <a:xfrm>
            <a:off x="609599" y="573638"/>
            <a:ext cx="16911065" cy="9139724"/>
            <a:chOff x="0" y="0"/>
            <a:chExt cx="4819745" cy="2900923"/>
          </a:xfrm>
        </p:grpSpPr>
        <p:sp>
          <p:nvSpPr>
            <p:cNvPr id="4" name="Freeform 4"/>
            <p:cNvSpPr/>
            <p:nvPr/>
          </p:nvSpPr>
          <p:spPr>
            <a:xfrm>
              <a:off x="0" y="0"/>
              <a:ext cx="4819745" cy="2900923"/>
            </a:xfrm>
            <a:custGeom>
              <a:avLst/>
              <a:gdLst/>
              <a:ahLst/>
              <a:cxnLst/>
              <a:rect l="l" t="t" r="r" b="b"/>
              <a:pathLst>
                <a:path w="4819745" h="2900923">
                  <a:moveTo>
                    <a:pt x="24868" y="0"/>
                  </a:moveTo>
                  <a:lnTo>
                    <a:pt x="4794878" y="0"/>
                  </a:lnTo>
                  <a:cubicBezTo>
                    <a:pt x="4808612" y="0"/>
                    <a:pt x="4819745" y="11134"/>
                    <a:pt x="4819745" y="24868"/>
                  </a:cubicBezTo>
                  <a:lnTo>
                    <a:pt x="4819745" y="2876056"/>
                  </a:lnTo>
                  <a:cubicBezTo>
                    <a:pt x="4819745" y="2889790"/>
                    <a:pt x="4808612" y="2900923"/>
                    <a:pt x="4794878" y="2900923"/>
                  </a:cubicBezTo>
                  <a:lnTo>
                    <a:pt x="24868" y="2900923"/>
                  </a:lnTo>
                  <a:cubicBezTo>
                    <a:pt x="11134" y="2900923"/>
                    <a:pt x="0" y="2889790"/>
                    <a:pt x="0" y="2876056"/>
                  </a:cubicBezTo>
                  <a:lnTo>
                    <a:pt x="0" y="24868"/>
                  </a:lnTo>
                  <a:cubicBezTo>
                    <a:pt x="0" y="11134"/>
                    <a:pt x="11134" y="0"/>
                    <a:pt x="24868" y="0"/>
                  </a:cubicBezTo>
                  <a:close/>
                </a:path>
              </a:pathLst>
            </a:custGeom>
            <a:solidFill>
              <a:srgbClr val="FFFEF7"/>
            </a:solidFill>
            <a:ln w="47625" cap="rnd">
              <a:solidFill>
                <a:srgbClr val="000000"/>
              </a:solidFill>
              <a:prstDash val="solid"/>
              <a:round/>
            </a:ln>
          </p:spPr>
          <p:txBody>
            <a:bodyPr/>
            <a:lstStyle/>
            <a:p>
              <a:endParaRPr lang="en-SG"/>
            </a:p>
          </p:txBody>
        </p:sp>
        <p:sp>
          <p:nvSpPr>
            <p:cNvPr id="5" name="TextBox 5"/>
            <p:cNvSpPr txBox="1"/>
            <p:nvPr/>
          </p:nvSpPr>
          <p:spPr>
            <a:xfrm>
              <a:off x="0" y="-9525"/>
              <a:ext cx="4819745" cy="2910448"/>
            </a:xfrm>
            <a:prstGeom prst="rect">
              <a:avLst/>
            </a:prstGeom>
          </p:spPr>
          <p:txBody>
            <a:bodyPr lIns="0" tIns="0" rIns="0" bIns="0" rtlCol="0" anchor="ctr"/>
            <a:lstStyle/>
            <a:p>
              <a:pPr marL="0" lvl="0" indent="0" algn="ctr">
                <a:lnSpc>
                  <a:spcPts val="700"/>
                </a:lnSpc>
                <a:spcBef>
                  <a:spcPct val="0"/>
                </a:spcBef>
              </a:pPr>
              <a:endParaRPr/>
            </a:p>
          </p:txBody>
        </p:sp>
      </p:grpSp>
      <p:sp>
        <p:nvSpPr>
          <p:cNvPr id="53" name="Freeform 53"/>
          <p:cNvSpPr/>
          <p:nvPr/>
        </p:nvSpPr>
        <p:spPr>
          <a:xfrm>
            <a:off x="16163156" y="914627"/>
            <a:ext cx="912582" cy="228145"/>
          </a:xfrm>
          <a:custGeom>
            <a:avLst/>
            <a:gdLst/>
            <a:ahLst/>
            <a:cxnLst/>
            <a:rect l="l" t="t" r="r" b="b"/>
            <a:pathLst>
              <a:path w="912582" h="228145">
                <a:moveTo>
                  <a:pt x="0" y="0"/>
                </a:moveTo>
                <a:lnTo>
                  <a:pt x="912581" y="0"/>
                </a:lnTo>
                <a:lnTo>
                  <a:pt x="912581" y="228146"/>
                </a:lnTo>
                <a:lnTo>
                  <a:pt x="0" y="2281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SG"/>
          </a:p>
        </p:txBody>
      </p:sp>
      <p:pic>
        <p:nvPicPr>
          <p:cNvPr id="55" name="Picture 54"/>
          <p:cNvPicPr>
            <a:picLocks noChangeAspect="1"/>
          </p:cNvPicPr>
          <p:nvPr/>
        </p:nvPicPr>
        <p:blipFill rotWithShape="1">
          <a:blip r:embed="rId9"/>
          <a:srcRect r="78486" b="25966"/>
          <a:stretch/>
        </p:blipFill>
        <p:spPr>
          <a:xfrm>
            <a:off x="356320" y="1142772"/>
            <a:ext cx="2256441" cy="1323053"/>
          </a:xfrm>
          <a:prstGeom prst="rect">
            <a:avLst/>
          </a:prstGeom>
        </p:spPr>
      </p:pic>
      <p:sp>
        <p:nvSpPr>
          <p:cNvPr id="7" name="Freeform 3">
            <a:extLst>
              <a:ext uri="{FF2B5EF4-FFF2-40B4-BE49-F238E27FC236}">
                <a16:creationId xmlns:a16="http://schemas.microsoft.com/office/drawing/2014/main" id="{98D75DBE-5BDD-154E-6FE9-2F9B0EF1F0D2}"/>
              </a:ext>
            </a:extLst>
          </p:cNvPr>
          <p:cNvSpPr/>
          <p:nvPr/>
        </p:nvSpPr>
        <p:spPr>
          <a:xfrm>
            <a:off x="2612761" y="298008"/>
            <a:ext cx="15161182" cy="1949892"/>
          </a:xfrm>
          <a:custGeom>
            <a:avLst/>
            <a:gdLst/>
            <a:ahLst/>
            <a:cxnLst/>
            <a:rect l="l" t="t" r="r" b="b"/>
            <a:pathLst>
              <a:path w="5060685" h="4605223">
                <a:moveTo>
                  <a:pt x="0" y="0"/>
                </a:moveTo>
                <a:lnTo>
                  <a:pt x="5060685" y="0"/>
                </a:lnTo>
                <a:lnTo>
                  <a:pt x="5060685" y="4605223"/>
                </a:lnTo>
                <a:lnTo>
                  <a:pt x="0" y="460522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SG"/>
          </a:p>
        </p:txBody>
      </p:sp>
      <p:sp>
        <p:nvSpPr>
          <p:cNvPr id="8" name="TextBox 7">
            <a:extLst>
              <a:ext uri="{FF2B5EF4-FFF2-40B4-BE49-F238E27FC236}">
                <a16:creationId xmlns:a16="http://schemas.microsoft.com/office/drawing/2014/main" id="{AECEB314-B983-A3A3-1C9A-DB04B217D417}"/>
              </a:ext>
            </a:extLst>
          </p:cNvPr>
          <p:cNvSpPr txBox="1"/>
          <p:nvPr/>
        </p:nvSpPr>
        <p:spPr>
          <a:xfrm>
            <a:off x="2987346" y="573638"/>
            <a:ext cx="14659958" cy="1477328"/>
          </a:xfrm>
          <a:prstGeom prst="rect">
            <a:avLst/>
          </a:prstGeom>
          <a:noFill/>
        </p:spPr>
        <p:txBody>
          <a:bodyPr wrap="square" rtlCol="0">
            <a:spAutoFit/>
          </a:bodyPr>
          <a:lstStyle/>
          <a:p>
            <a:pPr algn="just"/>
            <a:r>
              <a:rPr lang="vi-VN" sz="3000" b="1" dirty="0">
                <a:solidFill>
                  <a:srgbClr val="002060"/>
                </a:solidFill>
                <a:latin typeface="Tahoma" panose="020B0604030504040204" pitchFamily="34" charset="0"/>
                <a:ea typeface="Tahoma" panose="020B0604030504040204" pitchFamily="34" charset="0"/>
                <a:cs typeface="Tahoma" panose="020B0604030504040204" pitchFamily="34" charset="0"/>
              </a:rPr>
              <a:t>Mỗi tuần, 40 học sinh lớp 5A đều đến thư viện mượn sách. Mỗi bạn mượn 1 cuốn sách. Tỉ số phần trăm số sách mà các bạn đã mượn trong hai tuần đầu tháng 4 được thể hiện trong các biểu đồ dưới đây.</a:t>
            </a:r>
            <a:endParaRPr lang="en-SG" sz="30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11" name="Picture 10">
            <a:extLst>
              <a:ext uri="{FF2B5EF4-FFF2-40B4-BE49-F238E27FC236}">
                <a16:creationId xmlns:a16="http://schemas.microsoft.com/office/drawing/2014/main" id="{4A66D686-E50F-C407-7663-11957D73CECA}"/>
              </a:ext>
            </a:extLst>
          </p:cNvPr>
          <p:cNvPicPr>
            <a:picLocks noChangeAspect="1"/>
          </p:cNvPicPr>
          <p:nvPr/>
        </p:nvPicPr>
        <p:blipFill>
          <a:blip r:embed="rId12">
            <a:extLst>
              <a:ext uri="{BEBA8EAE-BF5A-486C-A8C5-ECC9F3942E4B}">
                <a14:imgProps xmlns:a14="http://schemas.microsoft.com/office/drawing/2010/main">
                  <a14:imgLayer r:embed="rId13">
                    <a14:imgEffect>
                      <a14:saturation sat="300000"/>
                    </a14:imgEffect>
                  </a14:imgLayer>
                </a14:imgProps>
              </a:ext>
            </a:extLst>
          </a:blip>
          <a:stretch>
            <a:fillRect/>
          </a:stretch>
        </p:blipFill>
        <p:spPr>
          <a:xfrm>
            <a:off x="8229600" y="2791528"/>
            <a:ext cx="9291064" cy="3775128"/>
          </a:xfrm>
          <a:prstGeom prst="rect">
            <a:avLst/>
          </a:prstGeom>
        </p:spPr>
      </p:pic>
      <p:sp>
        <p:nvSpPr>
          <p:cNvPr id="12" name="TextBox 11">
            <a:extLst>
              <a:ext uri="{FF2B5EF4-FFF2-40B4-BE49-F238E27FC236}">
                <a16:creationId xmlns:a16="http://schemas.microsoft.com/office/drawing/2014/main" id="{44285DE0-6F8F-3D94-28FD-B3A69A41F140}"/>
              </a:ext>
            </a:extLst>
          </p:cNvPr>
          <p:cNvSpPr txBox="1"/>
          <p:nvPr/>
        </p:nvSpPr>
        <p:spPr>
          <a:xfrm>
            <a:off x="767336" y="3390672"/>
            <a:ext cx="7919464" cy="5016758"/>
          </a:xfrm>
          <a:prstGeom prst="rect">
            <a:avLst/>
          </a:prstGeom>
          <a:noFill/>
        </p:spPr>
        <p:txBody>
          <a:bodyPr wrap="square" rtlCol="0">
            <a:spAutoFit/>
          </a:bodyPr>
          <a:lstStyle/>
          <a:p>
            <a:pPr marL="342900" indent="-342900" algn="just">
              <a:buAutoNum type="alphaLcParenR"/>
            </a:pPr>
            <a:r>
              <a:rPr lang="vi-VN" sz="4000" dirty="0">
                <a:latin typeface="Tahoma" panose="020B0604030504040204" pitchFamily="34" charset="0"/>
                <a:ea typeface="Tahoma" panose="020B0604030504040204" pitchFamily="34" charset="0"/>
                <a:cs typeface="Tahoma" panose="020B0604030504040204" pitchFamily="34" charset="0"/>
              </a:rPr>
              <a:t>Trong tuần thứ nhất, loại sách nào được nhiều bạn mượn nhất?</a:t>
            </a:r>
          </a:p>
          <a:p>
            <a:pPr algn="just"/>
            <a:r>
              <a:rPr lang="vi-VN" sz="4000" dirty="0">
                <a:latin typeface="Tahoma" panose="020B0604030504040204" pitchFamily="34" charset="0"/>
                <a:ea typeface="Tahoma" panose="020B0604030504040204" pitchFamily="34" charset="0"/>
                <a:cs typeface="Tahoma" panose="020B0604030504040204" pitchFamily="34" charset="0"/>
              </a:rPr>
              <a:t>b)Trong hai tuần đó, số học sinh mượn loại sách nào không thay đổi?</a:t>
            </a:r>
          </a:p>
          <a:p>
            <a:pPr algn="just"/>
            <a:r>
              <a:rPr lang="vi-VN" sz="4000" dirty="0">
                <a:latin typeface="Tahoma" panose="020B0604030504040204" pitchFamily="34" charset="0"/>
                <a:ea typeface="Tahoma" panose="020B0604030504040204" pitchFamily="34" charset="0"/>
                <a:cs typeface="Tahoma" panose="020B0604030504040204" pitchFamily="34" charset="0"/>
              </a:rPr>
              <a:t>c) Số học sinh mượn truyện tranh trong tuần thứ hai tăng lên hay giảm đi so với tuần thứ nhất?</a:t>
            </a:r>
            <a:endParaRPr lang="en-SG" sz="4000" dirty="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randombar(horizontal)">
                                      <p:cBhvr>
                                        <p:cTn id="7" dur="500"/>
                                        <p:tgtEl>
                                          <p:spTgt spid="55"/>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2DC1F-DF1A-3DEB-8D69-0283CDA1A6B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36E6644-5375-39CD-3FC5-6AD32D44A270}"/>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67A64B0F-677C-1636-FBEE-38BE83D542C5}"/>
              </a:ext>
            </a:extLst>
          </p:cNvPr>
          <p:cNvSpPr/>
          <p:nvPr/>
        </p:nvSpPr>
        <p:spPr>
          <a:xfrm rot="-1757656">
            <a:off x="13036810" y="8162289"/>
            <a:ext cx="8967709" cy="2903296"/>
          </a:xfrm>
          <a:custGeom>
            <a:avLst/>
            <a:gdLst/>
            <a:ahLst/>
            <a:cxnLst/>
            <a:rect l="l" t="t" r="r" b="b"/>
            <a:pathLst>
              <a:path w="8967709" h="2903296">
                <a:moveTo>
                  <a:pt x="0" y="0"/>
                </a:moveTo>
                <a:lnTo>
                  <a:pt x="8967709" y="0"/>
                </a:lnTo>
                <a:lnTo>
                  <a:pt x="8967709" y="2903296"/>
                </a:lnTo>
                <a:lnTo>
                  <a:pt x="0" y="29032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a:extLst>
              <a:ext uri="{FF2B5EF4-FFF2-40B4-BE49-F238E27FC236}">
                <a16:creationId xmlns:a16="http://schemas.microsoft.com/office/drawing/2014/main" id="{558043D5-F95D-41B6-40C0-8D47E098130F}"/>
              </a:ext>
            </a:extLst>
          </p:cNvPr>
          <p:cNvSpPr/>
          <p:nvPr/>
        </p:nvSpPr>
        <p:spPr>
          <a:xfrm>
            <a:off x="-803307" y="-985123"/>
            <a:ext cx="3664013" cy="3564086"/>
          </a:xfrm>
          <a:custGeom>
            <a:avLst/>
            <a:gdLst/>
            <a:ahLst/>
            <a:cxnLst/>
            <a:rect l="l" t="t" r="r" b="b"/>
            <a:pathLst>
              <a:path w="3664013" h="3564086">
                <a:moveTo>
                  <a:pt x="0" y="0"/>
                </a:moveTo>
                <a:lnTo>
                  <a:pt x="3664014" y="0"/>
                </a:lnTo>
                <a:lnTo>
                  <a:pt x="3664014" y="3564086"/>
                </a:lnTo>
                <a:lnTo>
                  <a:pt x="0" y="35640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a:extLst>
              <a:ext uri="{FF2B5EF4-FFF2-40B4-BE49-F238E27FC236}">
                <a16:creationId xmlns:a16="http://schemas.microsoft.com/office/drawing/2014/main" id="{8C286B20-6440-21E3-3F85-209A304E1696}"/>
              </a:ext>
            </a:extLst>
          </p:cNvPr>
          <p:cNvGrpSpPr/>
          <p:nvPr/>
        </p:nvGrpSpPr>
        <p:grpSpPr>
          <a:xfrm>
            <a:off x="609599" y="573638"/>
            <a:ext cx="16911065" cy="9139724"/>
            <a:chOff x="0" y="0"/>
            <a:chExt cx="4819745" cy="2900923"/>
          </a:xfrm>
        </p:grpSpPr>
        <p:sp>
          <p:nvSpPr>
            <p:cNvPr id="4" name="Freeform 4">
              <a:extLst>
                <a:ext uri="{FF2B5EF4-FFF2-40B4-BE49-F238E27FC236}">
                  <a16:creationId xmlns:a16="http://schemas.microsoft.com/office/drawing/2014/main" id="{D9238167-0A14-19DB-7EB0-EF24E5A46F15}"/>
                </a:ext>
              </a:extLst>
            </p:cNvPr>
            <p:cNvSpPr/>
            <p:nvPr/>
          </p:nvSpPr>
          <p:spPr>
            <a:xfrm>
              <a:off x="0" y="0"/>
              <a:ext cx="4819745" cy="2900923"/>
            </a:xfrm>
            <a:custGeom>
              <a:avLst/>
              <a:gdLst/>
              <a:ahLst/>
              <a:cxnLst/>
              <a:rect l="l" t="t" r="r" b="b"/>
              <a:pathLst>
                <a:path w="4819745" h="2900923">
                  <a:moveTo>
                    <a:pt x="24868" y="0"/>
                  </a:moveTo>
                  <a:lnTo>
                    <a:pt x="4794878" y="0"/>
                  </a:lnTo>
                  <a:cubicBezTo>
                    <a:pt x="4808612" y="0"/>
                    <a:pt x="4819745" y="11134"/>
                    <a:pt x="4819745" y="24868"/>
                  </a:cubicBezTo>
                  <a:lnTo>
                    <a:pt x="4819745" y="2876056"/>
                  </a:lnTo>
                  <a:cubicBezTo>
                    <a:pt x="4819745" y="2889790"/>
                    <a:pt x="4808612" y="2900923"/>
                    <a:pt x="4794878" y="2900923"/>
                  </a:cubicBezTo>
                  <a:lnTo>
                    <a:pt x="24868" y="2900923"/>
                  </a:lnTo>
                  <a:cubicBezTo>
                    <a:pt x="11134" y="2900923"/>
                    <a:pt x="0" y="2889790"/>
                    <a:pt x="0" y="2876056"/>
                  </a:cubicBezTo>
                  <a:lnTo>
                    <a:pt x="0" y="24868"/>
                  </a:lnTo>
                  <a:cubicBezTo>
                    <a:pt x="0" y="11134"/>
                    <a:pt x="11134" y="0"/>
                    <a:pt x="24868" y="0"/>
                  </a:cubicBezTo>
                  <a:close/>
                </a:path>
              </a:pathLst>
            </a:custGeom>
            <a:solidFill>
              <a:srgbClr val="FFFEF7"/>
            </a:solidFill>
            <a:ln w="4762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a:extLst>
                <a:ext uri="{FF2B5EF4-FFF2-40B4-BE49-F238E27FC236}">
                  <a16:creationId xmlns:a16="http://schemas.microsoft.com/office/drawing/2014/main" id="{FE5DF60A-D78E-C999-7C82-7326286E46AA}"/>
                </a:ext>
              </a:extLst>
            </p:cNvPr>
            <p:cNvSpPr txBox="1"/>
            <p:nvPr/>
          </p:nvSpPr>
          <p:spPr>
            <a:xfrm>
              <a:off x="0" y="-9525"/>
              <a:ext cx="4819745" cy="2910448"/>
            </a:xfrm>
            <a:prstGeom prst="rect">
              <a:avLst/>
            </a:prstGeom>
          </p:spPr>
          <p:txBody>
            <a:bodyPr lIns="0" tIns="0" rIns="0" bIns="0" rtlCol="0" anchor="ctr"/>
            <a:lstStyle/>
            <a:p>
              <a:pPr marL="0" marR="0" lvl="0" indent="0" algn="ctr" defTabSz="914400" rtl="0" eaLnBrk="1" fontAlgn="auto" latinLnBrk="0" hangingPunct="1">
                <a:lnSpc>
                  <a:spcPts val="700"/>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3" name="Freeform 53">
            <a:extLst>
              <a:ext uri="{FF2B5EF4-FFF2-40B4-BE49-F238E27FC236}">
                <a16:creationId xmlns:a16="http://schemas.microsoft.com/office/drawing/2014/main" id="{40793714-DF53-07AD-5AA2-32CAD119AD55}"/>
              </a:ext>
            </a:extLst>
          </p:cNvPr>
          <p:cNvSpPr/>
          <p:nvPr/>
        </p:nvSpPr>
        <p:spPr>
          <a:xfrm>
            <a:off x="16163156" y="914627"/>
            <a:ext cx="912582" cy="228145"/>
          </a:xfrm>
          <a:custGeom>
            <a:avLst/>
            <a:gdLst/>
            <a:ahLst/>
            <a:cxnLst/>
            <a:rect l="l" t="t" r="r" b="b"/>
            <a:pathLst>
              <a:path w="912582" h="228145">
                <a:moveTo>
                  <a:pt x="0" y="0"/>
                </a:moveTo>
                <a:lnTo>
                  <a:pt x="912581" y="0"/>
                </a:lnTo>
                <a:lnTo>
                  <a:pt x="912581" y="228146"/>
                </a:lnTo>
                <a:lnTo>
                  <a:pt x="0" y="2281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pic>
        <p:nvPicPr>
          <p:cNvPr id="55" name="Picture 54">
            <a:extLst>
              <a:ext uri="{FF2B5EF4-FFF2-40B4-BE49-F238E27FC236}">
                <a16:creationId xmlns:a16="http://schemas.microsoft.com/office/drawing/2014/main" id="{0608EF16-C209-9096-7E06-DC8FD30A7F63}"/>
              </a:ext>
            </a:extLst>
          </p:cNvPr>
          <p:cNvPicPr>
            <a:picLocks noChangeAspect="1"/>
          </p:cNvPicPr>
          <p:nvPr/>
        </p:nvPicPr>
        <p:blipFill rotWithShape="1">
          <a:blip r:embed="rId9"/>
          <a:srcRect r="78486" b="25966"/>
          <a:stretch/>
        </p:blipFill>
        <p:spPr>
          <a:xfrm>
            <a:off x="356320" y="1142772"/>
            <a:ext cx="2256441" cy="1323053"/>
          </a:xfrm>
          <a:prstGeom prst="rect">
            <a:avLst/>
          </a:prstGeom>
        </p:spPr>
      </p:pic>
      <p:sp>
        <p:nvSpPr>
          <p:cNvPr id="7" name="Freeform 3">
            <a:extLst>
              <a:ext uri="{FF2B5EF4-FFF2-40B4-BE49-F238E27FC236}">
                <a16:creationId xmlns:a16="http://schemas.microsoft.com/office/drawing/2014/main" id="{93D641E9-7321-6770-9D91-0F73F72D1B31}"/>
              </a:ext>
            </a:extLst>
          </p:cNvPr>
          <p:cNvSpPr/>
          <p:nvPr/>
        </p:nvSpPr>
        <p:spPr>
          <a:xfrm>
            <a:off x="2612761" y="298008"/>
            <a:ext cx="15161182" cy="1949892"/>
          </a:xfrm>
          <a:custGeom>
            <a:avLst/>
            <a:gdLst/>
            <a:ahLst/>
            <a:cxnLst/>
            <a:rect l="l" t="t" r="r" b="b"/>
            <a:pathLst>
              <a:path w="5060685" h="4605223">
                <a:moveTo>
                  <a:pt x="0" y="0"/>
                </a:moveTo>
                <a:lnTo>
                  <a:pt x="5060685" y="0"/>
                </a:lnTo>
                <a:lnTo>
                  <a:pt x="5060685" y="4605223"/>
                </a:lnTo>
                <a:lnTo>
                  <a:pt x="0" y="460522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04A9D01F-F50D-D11B-F7A4-99040800E730}"/>
              </a:ext>
            </a:extLst>
          </p:cNvPr>
          <p:cNvSpPr txBox="1"/>
          <p:nvPr/>
        </p:nvSpPr>
        <p:spPr>
          <a:xfrm>
            <a:off x="2987346" y="573638"/>
            <a:ext cx="14659958" cy="14773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Mỗi tuần, 40 học sinh lớp 5A đều đến thư viện mượn sách. Mỗi bạn mượn 1 cuốn sách. Tỉ số phần trăm số sách mà các bạn đã mượn trong hai tuần đầu tháng 4 được thể hiện trong các biểu đồ dưới đây.</a:t>
            </a:r>
            <a:endParaRPr kumimoji="0" lang="en-SG" sz="30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1" name="Picture 10">
            <a:extLst>
              <a:ext uri="{FF2B5EF4-FFF2-40B4-BE49-F238E27FC236}">
                <a16:creationId xmlns:a16="http://schemas.microsoft.com/office/drawing/2014/main" id="{E67F4005-77FD-F42A-AF56-07970643B3ED}"/>
              </a:ext>
            </a:extLst>
          </p:cNvPr>
          <p:cNvPicPr>
            <a:picLocks noChangeAspect="1"/>
          </p:cNvPicPr>
          <p:nvPr/>
        </p:nvPicPr>
        <p:blipFill>
          <a:blip r:embed="rId12">
            <a:extLst>
              <a:ext uri="{BEBA8EAE-BF5A-486C-A8C5-ECC9F3942E4B}">
                <a14:imgProps xmlns:a14="http://schemas.microsoft.com/office/drawing/2010/main">
                  <a14:imgLayer r:embed="rId13">
                    <a14:imgEffect>
                      <a14:saturation sat="300000"/>
                    </a14:imgEffect>
                  </a14:imgLayer>
                </a14:imgProps>
              </a:ext>
            </a:extLst>
          </a:blip>
          <a:stretch>
            <a:fillRect/>
          </a:stretch>
        </p:blipFill>
        <p:spPr>
          <a:xfrm>
            <a:off x="8229600" y="2791528"/>
            <a:ext cx="9291064" cy="3775128"/>
          </a:xfrm>
          <a:prstGeom prst="rect">
            <a:avLst/>
          </a:prstGeom>
        </p:spPr>
      </p:pic>
      <p:sp>
        <p:nvSpPr>
          <p:cNvPr id="12" name="TextBox 11">
            <a:extLst>
              <a:ext uri="{FF2B5EF4-FFF2-40B4-BE49-F238E27FC236}">
                <a16:creationId xmlns:a16="http://schemas.microsoft.com/office/drawing/2014/main" id="{9D1AB169-AFBD-4326-BE35-D50B783DD43B}"/>
              </a:ext>
            </a:extLst>
          </p:cNvPr>
          <p:cNvSpPr txBox="1"/>
          <p:nvPr/>
        </p:nvSpPr>
        <p:spPr>
          <a:xfrm>
            <a:off x="767336" y="3390672"/>
            <a:ext cx="7919464" cy="5016758"/>
          </a:xfrm>
          <a:prstGeom prst="rect">
            <a:avLst/>
          </a:prstGeom>
          <a:noFill/>
        </p:spPr>
        <p:txBody>
          <a:bodyPr wrap="square" rtlCol="0">
            <a:spAutoFit/>
          </a:bodyPr>
          <a:lstStyle/>
          <a:p>
            <a:pPr lvl="0" algn="just"/>
            <a:r>
              <a:rPr lang="vi-VN" sz="4000" dirty="0">
                <a:solidFill>
                  <a:prstClr val="black"/>
                </a:solidFill>
                <a:latin typeface="Tahoma" panose="020B0604030504040204" pitchFamily="34" charset="0"/>
                <a:ea typeface="Tahoma" panose="020B0604030504040204" pitchFamily="34" charset="0"/>
                <a:cs typeface="Tahoma" panose="020B0604030504040204" pitchFamily="34" charset="0"/>
              </a:rPr>
              <a:t>a)Trong tuần thứ nhất, truyện cười được nhiều bạn mượn nhất. </a:t>
            </a:r>
          </a:p>
          <a:p>
            <a:pPr lvl="0" algn="just"/>
            <a:r>
              <a:rPr lang="vi-VN" sz="4000" dirty="0">
                <a:solidFill>
                  <a:prstClr val="black"/>
                </a:solidFill>
                <a:latin typeface="Tahoma" panose="020B0604030504040204" pitchFamily="34" charset="0"/>
                <a:ea typeface="Tahoma" panose="020B0604030504040204" pitchFamily="34" charset="0"/>
                <a:cs typeface="Tahoma" panose="020B0604030504040204" pitchFamily="34" charset="0"/>
              </a:rPr>
              <a:t>b)Trong hai tuần đó, số học sinh mượn sách khoa học không thay đổi.</a:t>
            </a:r>
          </a:p>
          <a:p>
            <a:pPr lvl="0" algn="just"/>
            <a:r>
              <a:rPr lang="vi-VN" sz="4000" dirty="0">
                <a:solidFill>
                  <a:prstClr val="black"/>
                </a:solidFill>
                <a:latin typeface="Tahoma" panose="020B0604030504040204" pitchFamily="34" charset="0"/>
                <a:ea typeface="Tahoma" panose="020B0604030504040204" pitchFamily="34" charset="0"/>
                <a:cs typeface="Tahoma" panose="020B0604030504040204" pitchFamily="34" charset="0"/>
              </a:rPr>
              <a:t>c)Số học sinh mượn truyện tranh trong tuần thứ hai tăng lên so với tuần thứ nhất.</a:t>
            </a:r>
            <a:endParaRPr kumimoji="0" lang="en-SG" sz="4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6538490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randombar(horizontal)">
                                      <p:cBhvr>
                                        <p:cTn id="7" dur="500"/>
                                        <p:tgtEl>
                                          <p:spTgt spid="55"/>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9262" y="15239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a:stretch>
          </a:blipFill>
        </p:spPr>
        <p:txBody>
          <a:bodyPr/>
          <a:lstStyle/>
          <a:p>
            <a:endParaRPr lang="en-SG" dirty="0"/>
          </a:p>
        </p:txBody>
      </p:sp>
      <p:sp>
        <p:nvSpPr>
          <p:cNvPr id="3" name="Freeform 3"/>
          <p:cNvSpPr/>
          <p:nvPr/>
        </p:nvSpPr>
        <p:spPr>
          <a:xfrm>
            <a:off x="1828800" y="106846"/>
            <a:ext cx="15925799" cy="5689232"/>
          </a:xfrm>
          <a:custGeom>
            <a:avLst/>
            <a:gdLst/>
            <a:ahLst/>
            <a:cxnLst/>
            <a:rect l="l" t="t" r="r" b="b"/>
            <a:pathLst>
              <a:path w="5060685" h="4605223">
                <a:moveTo>
                  <a:pt x="0" y="0"/>
                </a:moveTo>
                <a:lnTo>
                  <a:pt x="5060685" y="0"/>
                </a:lnTo>
                <a:lnTo>
                  <a:pt x="5060685" y="4605223"/>
                </a:lnTo>
                <a:lnTo>
                  <a:pt x="0" y="460522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r>
              <a:rPr lang="vi-VN" dirty="0"/>
              <a:t> m</a:t>
            </a:r>
            <a:endParaRPr lang="en-SG" dirty="0"/>
          </a:p>
        </p:txBody>
      </p:sp>
      <p:sp>
        <p:nvSpPr>
          <p:cNvPr id="4" name="Freeform 4"/>
          <p:cNvSpPr/>
          <p:nvPr/>
        </p:nvSpPr>
        <p:spPr>
          <a:xfrm>
            <a:off x="10943211" y="4654224"/>
            <a:ext cx="8716094" cy="5689232"/>
          </a:xfrm>
          <a:custGeom>
            <a:avLst/>
            <a:gdLst/>
            <a:ahLst/>
            <a:cxnLst/>
            <a:rect l="l" t="t" r="r" b="b"/>
            <a:pathLst>
              <a:path w="8716094" h="5689232">
                <a:moveTo>
                  <a:pt x="0" y="0"/>
                </a:moveTo>
                <a:lnTo>
                  <a:pt x="8716094" y="0"/>
                </a:lnTo>
                <a:lnTo>
                  <a:pt x="8716094" y="5689232"/>
                </a:lnTo>
                <a:lnTo>
                  <a:pt x="0" y="56892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SG"/>
          </a:p>
        </p:txBody>
      </p:sp>
      <p:sp>
        <p:nvSpPr>
          <p:cNvPr id="19" name="TextBox 19"/>
          <p:cNvSpPr txBox="1"/>
          <p:nvPr/>
        </p:nvSpPr>
        <p:spPr>
          <a:xfrm>
            <a:off x="2237255" y="930499"/>
            <a:ext cx="15316200" cy="4678204"/>
          </a:xfrm>
          <a:prstGeom prst="rect">
            <a:avLst/>
          </a:prstGeom>
        </p:spPr>
        <p:txBody>
          <a:bodyPr wrap="square" lIns="0" tIns="0" rIns="0" bIns="0" rtlCol="0" anchor="t">
            <a:spAutoFit/>
          </a:bodyPr>
          <a:lstStyle/>
          <a:p>
            <a:pPr lvl="0" algn="ctr">
              <a:spcBef>
                <a:spcPct val="0"/>
              </a:spcBef>
            </a:pPr>
            <a:r>
              <a:rPr lang="vi-VN" sz="3800" b="1" u="none" strike="noStrike" spc="-20" dirty="0">
                <a:solidFill>
                  <a:srgbClr val="C00000"/>
                </a:solidFill>
                <a:latin typeface="Tahoma" panose="020B0604030504040204" pitchFamily="34" charset="0"/>
                <a:ea typeface="Tahoma" panose="020B0604030504040204" pitchFamily="34" charset="0"/>
                <a:cs typeface="Tahoma" panose="020B0604030504040204" pitchFamily="34" charset="0"/>
              </a:rPr>
              <a:t>Chọn câu trả lời đúng.</a:t>
            </a:r>
          </a:p>
          <a:p>
            <a:pPr lvl="0" algn="just">
              <a:spcBef>
                <a:spcPct val="0"/>
              </a:spcBef>
            </a:pPr>
            <a:r>
              <a:rPr lang="vi-VN" sz="3800" b="1" u="none" strike="noStrike" spc="-20" dirty="0">
                <a:latin typeface="Tahoma" panose="020B0604030504040204" pitchFamily="34" charset="0"/>
                <a:ea typeface="Tahoma" panose="020B0604030504040204" pitchFamily="34" charset="0"/>
                <a:cs typeface="Tahoma" panose="020B0604030504040204" pitchFamily="34" charset="0"/>
              </a:rPr>
              <a:t>Cửa hàng vừa bán được chiếc áo thứ 1 000 trong tháng 4. Một nhân viên đã vẽ biểu đồ hình quạt tròn thể hiện số lượng áo bán được theo kích cỡ mà quên mất ghi số liệu về tỉ số phần trăm tương ứng. Biết cửa hàng chỉ bán áo với 3 kích cỡ là S, M và L và số áo cỡ M đã bán được là một trong bốn số dưới đây. Quan sát biểu đồ và cho biết cửa hàng đã bán được bao nhiêu chiếc áo cỡ M.</a:t>
            </a:r>
          </a:p>
        </p:txBody>
      </p:sp>
      <p:sp>
        <p:nvSpPr>
          <p:cNvPr id="21" name="Freeform 21"/>
          <p:cNvSpPr/>
          <p:nvPr/>
        </p:nvSpPr>
        <p:spPr>
          <a:xfrm rot="7282648">
            <a:off x="-1792404" y="516566"/>
            <a:ext cx="5115649" cy="2818257"/>
          </a:xfrm>
          <a:custGeom>
            <a:avLst/>
            <a:gdLst/>
            <a:ahLst/>
            <a:cxnLst/>
            <a:rect l="l" t="t" r="r" b="b"/>
            <a:pathLst>
              <a:path w="5115649" h="2818257">
                <a:moveTo>
                  <a:pt x="0" y="0"/>
                </a:moveTo>
                <a:lnTo>
                  <a:pt x="5115649" y="0"/>
                </a:lnTo>
                <a:lnTo>
                  <a:pt x="5115649" y="2818257"/>
                </a:lnTo>
                <a:lnTo>
                  <a:pt x="0" y="28182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SG"/>
          </a:p>
        </p:txBody>
      </p:sp>
      <p:sp>
        <p:nvSpPr>
          <p:cNvPr id="22" name="Freeform 22"/>
          <p:cNvSpPr/>
          <p:nvPr/>
        </p:nvSpPr>
        <p:spPr>
          <a:xfrm>
            <a:off x="16253577" y="8561413"/>
            <a:ext cx="2966186" cy="2885291"/>
          </a:xfrm>
          <a:custGeom>
            <a:avLst/>
            <a:gdLst/>
            <a:ahLst/>
            <a:cxnLst/>
            <a:rect l="l" t="t" r="r" b="b"/>
            <a:pathLst>
              <a:path w="2966186" h="2885291">
                <a:moveTo>
                  <a:pt x="0" y="0"/>
                </a:moveTo>
                <a:lnTo>
                  <a:pt x="2966187" y="0"/>
                </a:lnTo>
                <a:lnTo>
                  <a:pt x="2966187" y="2885290"/>
                </a:lnTo>
                <a:lnTo>
                  <a:pt x="0" y="288529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SG"/>
          </a:p>
        </p:txBody>
      </p:sp>
      <p:pic>
        <p:nvPicPr>
          <p:cNvPr id="24" name="Picture 23"/>
          <p:cNvPicPr>
            <a:picLocks noChangeAspect="1"/>
          </p:cNvPicPr>
          <p:nvPr/>
        </p:nvPicPr>
        <p:blipFill>
          <a:blip r:embed="rId13"/>
          <a:stretch>
            <a:fillRect/>
          </a:stretch>
        </p:blipFill>
        <p:spPr>
          <a:xfrm>
            <a:off x="50794" y="119899"/>
            <a:ext cx="3656933" cy="1700694"/>
          </a:xfrm>
          <a:prstGeom prst="rect">
            <a:avLst/>
          </a:prstGeom>
        </p:spPr>
      </p:pic>
      <p:pic>
        <p:nvPicPr>
          <p:cNvPr id="12" name="Picture 11">
            <a:extLst>
              <a:ext uri="{FF2B5EF4-FFF2-40B4-BE49-F238E27FC236}">
                <a16:creationId xmlns:a16="http://schemas.microsoft.com/office/drawing/2014/main" id="{CA79C46C-E565-66CD-5C05-2BF1B69E652E}"/>
              </a:ext>
            </a:extLst>
          </p:cNvPr>
          <p:cNvPicPr>
            <a:picLocks noChangeAspect="1"/>
          </p:cNvPicPr>
          <p:nvPr/>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12758131" y="5341091"/>
            <a:ext cx="5470607" cy="5064971"/>
          </a:xfrm>
          <a:prstGeom prst="rect">
            <a:avLst/>
          </a:prstGeom>
        </p:spPr>
      </p:pic>
      <p:pic>
        <p:nvPicPr>
          <p:cNvPr id="14" name="Correct sound effect and wrong sound effect">
            <a:hlinkClick r:id="" action="ppaction://media"/>
            <a:extLst>
              <a:ext uri="{FF2B5EF4-FFF2-40B4-BE49-F238E27FC236}">
                <a16:creationId xmlns:a16="http://schemas.microsoft.com/office/drawing/2014/main" id="{26F62BFE-A885-E0BB-8C12-00C1920C9F22}"/>
              </a:ext>
            </a:extLst>
          </p:cNvPr>
          <p:cNvPicPr>
            <a:picLocks noChangeAspect="1"/>
          </p:cNvPicPr>
          <p:nvPr>
            <a:audioFile r:link="rId1"/>
            <p:extLst>
              <p:ext uri="{DAA4B4D4-6D71-4841-9C94-3DE7FCFB9230}">
                <p14:media xmlns:p14="http://schemas.microsoft.com/office/powerpoint/2010/main" r:embed="rId2">
                  <p14:trim st="2788" end="6322.0625"/>
                </p14:media>
              </p:ext>
            </p:extLst>
          </p:nvPr>
        </p:nvPicPr>
        <p:blipFill>
          <a:blip r:embed="rId16"/>
          <a:stretch>
            <a:fillRect/>
          </a:stretch>
        </p:blipFill>
        <p:spPr>
          <a:xfrm>
            <a:off x="-3240047" y="9646544"/>
            <a:ext cx="487363" cy="487363"/>
          </a:xfrm>
          <a:prstGeom prst="rect">
            <a:avLst/>
          </a:prstGeom>
        </p:spPr>
      </p:pic>
      <p:pic>
        <p:nvPicPr>
          <p:cNvPr id="15" name="Correct sound effect and wrong sound effect">
            <a:hlinkClick r:id="" action="ppaction://media"/>
            <a:extLst>
              <a:ext uri="{FF2B5EF4-FFF2-40B4-BE49-F238E27FC236}">
                <a16:creationId xmlns:a16="http://schemas.microsoft.com/office/drawing/2014/main" id="{502857A9-AB5E-0F77-CBAD-63B0299F2252}"/>
              </a:ext>
            </a:extLst>
          </p:cNvPr>
          <p:cNvPicPr>
            <a:picLocks noChangeAspect="1"/>
          </p:cNvPicPr>
          <p:nvPr>
            <a:audioFile r:link="rId1"/>
            <p:extLst>
              <p:ext uri="{DAA4B4D4-6D71-4841-9C94-3DE7FCFB9230}">
                <p14:media xmlns:p14="http://schemas.microsoft.com/office/powerpoint/2010/main" r:embed="rId2">
                  <p14:trim st="4753" end="4156.0625"/>
                </p14:media>
              </p:ext>
            </p:extLst>
          </p:nvPr>
        </p:nvPicPr>
        <p:blipFill>
          <a:blip r:embed="rId16"/>
          <a:stretch>
            <a:fillRect/>
          </a:stretch>
        </p:blipFill>
        <p:spPr>
          <a:xfrm>
            <a:off x="3748300" y="12489331"/>
            <a:ext cx="487363" cy="487363"/>
          </a:xfrm>
          <a:prstGeom prst="rect">
            <a:avLst/>
          </a:prstGeom>
        </p:spPr>
      </p:pic>
      <p:grpSp>
        <p:nvGrpSpPr>
          <p:cNvPr id="16" name="A">
            <a:extLst>
              <a:ext uri="{FF2B5EF4-FFF2-40B4-BE49-F238E27FC236}">
                <a16:creationId xmlns:a16="http://schemas.microsoft.com/office/drawing/2014/main" id="{AD6296E7-3682-8368-AF37-8F5E24763912}"/>
              </a:ext>
            </a:extLst>
          </p:cNvPr>
          <p:cNvGrpSpPr/>
          <p:nvPr/>
        </p:nvGrpSpPr>
        <p:grpSpPr>
          <a:xfrm>
            <a:off x="582839" y="6418928"/>
            <a:ext cx="4384000" cy="1122446"/>
            <a:chOff x="1106373" y="2653723"/>
            <a:chExt cx="4384000" cy="1122446"/>
          </a:xfrm>
        </p:grpSpPr>
        <p:sp>
          <p:nvSpPr>
            <p:cNvPr id="17" name="Hình chữ nhật: Góc Tròn 4">
              <a:extLst>
                <a:ext uri="{FF2B5EF4-FFF2-40B4-BE49-F238E27FC236}">
                  <a16:creationId xmlns:a16="http://schemas.microsoft.com/office/drawing/2014/main" id="{63C278F6-563F-6F2E-AF31-6FF95C91B54E}"/>
                </a:ext>
              </a:extLst>
            </p:cNvPr>
            <p:cNvSpPr/>
            <p:nvPr/>
          </p:nvSpPr>
          <p:spPr>
            <a:xfrm>
              <a:off x="2165566" y="2715908"/>
              <a:ext cx="3324807" cy="1060261"/>
            </a:xfrm>
            <a:prstGeom prst="roundRect">
              <a:avLst/>
            </a:prstGeom>
            <a:solidFill>
              <a:schemeClr val="bg1"/>
            </a:solid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dirty="0">
                  <a:solidFill>
                    <a:srgbClr val="C00000"/>
                  </a:solidFill>
                  <a:latin typeface="Cambria" panose="02040503050406030204" pitchFamily="18" charset="0"/>
                  <a:ea typeface="Cambria" panose="02040503050406030204" pitchFamily="18" charset="0"/>
                </a:rPr>
                <a:t>200</a:t>
              </a:r>
              <a:endParaRPr lang="en-US" sz="6000" b="1" dirty="0">
                <a:solidFill>
                  <a:srgbClr val="C00000"/>
                </a:solidFill>
                <a:latin typeface="Cambria" panose="02040503050406030204" pitchFamily="18" charset="0"/>
                <a:ea typeface="Cambria" panose="02040503050406030204" pitchFamily="18" charset="0"/>
              </a:endParaRPr>
            </a:p>
          </p:txBody>
        </p:sp>
        <p:pic>
          <p:nvPicPr>
            <p:cNvPr id="18" name="A">
              <a:extLst>
                <a:ext uri="{FF2B5EF4-FFF2-40B4-BE49-F238E27FC236}">
                  <a16:creationId xmlns:a16="http://schemas.microsoft.com/office/drawing/2014/main" id="{A2440DB3-180A-94FB-FA68-EAFA2A08CFFA}"/>
                </a:ext>
              </a:extLst>
            </p:cNvPr>
            <p:cNvPicPr>
              <a:picLocks noChangeAspect="1"/>
            </p:cNvPicPr>
            <p:nvPr/>
          </p:nvPicPr>
          <p:blipFill rotWithShape="1">
            <a:blip r:embed="rId17" cstate="email">
              <a:extLst>
                <a:ext uri="{28A0092B-C50C-407E-A947-70E740481C1C}">
                  <a14:useLocalDpi xmlns:a14="http://schemas.microsoft.com/office/drawing/2010/main" val="0"/>
                </a:ext>
              </a:extLst>
            </a:blip>
            <a:srcRect r="81663"/>
            <a:stretch/>
          </p:blipFill>
          <p:spPr>
            <a:xfrm>
              <a:off x="1106373" y="2653723"/>
              <a:ext cx="960699" cy="997127"/>
            </a:xfrm>
            <a:prstGeom prst="rect">
              <a:avLst/>
            </a:prstGeom>
          </p:spPr>
        </p:pic>
      </p:grpSp>
      <p:grpSp>
        <p:nvGrpSpPr>
          <p:cNvPr id="20" name="B">
            <a:extLst>
              <a:ext uri="{FF2B5EF4-FFF2-40B4-BE49-F238E27FC236}">
                <a16:creationId xmlns:a16="http://schemas.microsoft.com/office/drawing/2014/main" id="{6C9DD7FD-EC47-E61F-CDBC-DE4E317FCE5B}"/>
              </a:ext>
            </a:extLst>
          </p:cNvPr>
          <p:cNvGrpSpPr/>
          <p:nvPr/>
        </p:nvGrpSpPr>
        <p:grpSpPr>
          <a:xfrm>
            <a:off x="5622879" y="6418927"/>
            <a:ext cx="4272476" cy="1122447"/>
            <a:chOff x="6575139" y="2616106"/>
            <a:chExt cx="4272476" cy="1122447"/>
          </a:xfrm>
        </p:grpSpPr>
        <p:sp>
          <p:nvSpPr>
            <p:cNvPr id="23" name="Hình chữ nhật: Góc Tròn 5">
              <a:extLst>
                <a:ext uri="{FF2B5EF4-FFF2-40B4-BE49-F238E27FC236}">
                  <a16:creationId xmlns:a16="http://schemas.microsoft.com/office/drawing/2014/main" id="{5FA48C94-30BB-A998-3D8F-0AE3CF49D714}"/>
                </a:ext>
              </a:extLst>
            </p:cNvPr>
            <p:cNvSpPr/>
            <p:nvPr/>
          </p:nvSpPr>
          <p:spPr>
            <a:xfrm>
              <a:off x="7535838" y="2616106"/>
              <a:ext cx="3311777" cy="1122447"/>
            </a:xfrm>
            <a:prstGeom prst="roundRect">
              <a:avLst/>
            </a:prstGeom>
            <a:solidFill>
              <a:schemeClr val="bg1"/>
            </a:solid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dirty="0">
                  <a:solidFill>
                    <a:srgbClr val="C00000"/>
                  </a:solidFill>
                  <a:latin typeface="Cambria" panose="02040503050406030204" pitchFamily="18" charset="0"/>
                  <a:ea typeface="Cambria" panose="02040503050406030204" pitchFamily="18" charset="0"/>
                </a:rPr>
                <a:t>300</a:t>
              </a:r>
              <a:endParaRPr lang="en-US" sz="6000" b="1" dirty="0">
                <a:solidFill>
                  <a:srgbClr val="C00000"/>
                </a:solidFill>
                <a:latin typeface="Cambria" panose="02040503050406030204" pitchFamily="18" charset="0"/>
                <a:ea typeface="Cambria" panose="02040503050406030204" pitchFamily="18" charset="0"/>
              </a:endParaRPr>
            </a:p>
          </p:txBody>
        </p:sp>
        <p:pic>
          <p:nvPicPr>
            <p:cNvPr id="25" name="Hình ảnh 10">
              <a:extLst>
                <a:ext uri="{FF2B5EF4-FFF2-40B4-BE49-F238E27FC236}">
                  <a16:creationId xmlns:a16="http://schemas.microsoft.com/office/drawing/2014/main" id="{50E1F986-C9C1-917B-195C-B73E132FF34C}"/>
                </a:ext>
              </a:extLst>
            </p:cNvPr>
            <p:cNvPicPr>
              <a:picLocks noChangeAspect="1"/>
            </p:cNvPicPr>
            <p:nvPr/>
          </p:nvPicPr>
          <p:blipFill rotWithShape="1">
            <a:blip r:embed="rId18" cstate="email">
              <a:extLst>
                <a:ext uri="{28A0092B-C50C-407E-A947-70E740481C1C}">
                  <a14:useLocalDpi xmlns:a14="http://schemas.microsoft.com/office/drawing/2010/main" val="0"/>
                </a:ext>
              </a:extLst>
            </a:blip>
            <a:srcRect l="26511" t="-2322" r="55152" b="2322"/>
            <a:stretch/>
          </p:blipFill>
          <p:spPr>
            <a:xfrm>
              <a:off x="6575139" y="2653724"/>
              <a:ext cx="960699" cy="997127"/>
            </a:xfrm>
            <a:prstGeom prst="rect">
              <a:avLst/>
            </a:prstGeom>
          </p:spPr>
        </p:pic>
      </p:grpSp>
      <p:grpSp>
        <p:nvGrpSpPr>
          <p:cNvPr id="26" name="C">
            <a:extLst>
              <a:ext uri="{FF2B5EF4-FFF2-40B4-BE49-F238E27FC236}">
                <a16:creationId xmlns:a16="http://schemas.microsoft.com/office/drawing/2014/main" id="{11888BF0-D4BD-E25B-B042-C6B625181770}"/>
              </a:ext>
            </a:extLst>
          </p:cNvPr>
          <p:cNvGrpSpPr/>
          <p:nvPr/>
        </p:nvGrpSpPr>
        <p:grpSpPr>
          <a:xfrm>
            <a:off x="621663" y="8066509"/>
            <a:ext cx="4345176" cy="997127"/>
            <a:chOff x="1106373" y="4263687"/>
            <a:chExt cx="4345176" cy="997127"/>
          </a:xfrm>
        </p:grpSpPr>
        <p:sp>
          <p:nvSpPr>
            <p:cNvPr id="27" name="Hình chữ nhật: Góc Tròn 6">
              <a:extLst>
                <a:ext uri="{FF2B5EF4-FFF2-40B4-BE49-F238E27FC236}">
                  <a16:creationId xmlns:a16="http://schemas.microsoft.com/office/drawing/2014/main" id="{C9B881B3-D7BB-F626-D635-285115FAE691}"/>
                </a:ext>
              </a:extLst>
            </p:cNvPr>
            <p:cNvSpPr/>
            <p:nvPr/>
          </p:nvSpPr>
          <p:spPr>
            <a:xfrm>
              <a:off x="2126743" y="4263687"/>
              <a:ext cx="3324806" cy="997127"/>
            </a:xfrm>
            <a:prstGeom prst="roundRect">
              <a:avLst/>
            </a:prstGeom>
            <a:solidFill>
              <a:schemeClr val="bg1"/>
            </a:solid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dirty="0">
                  <a:solidFill>
                    <a:srgbClr val="C00000"/>
                  </a:solidFill>
                  <a:latin typeface="Cambria" panose="02040503050406030204" pitchFamily="18" charset="0"/>
                  <a:ea typeface="Cambria" panose="02040503050406030204" pitchFamily="18" charset="0"/>
                </a:rPr>
                <a:t>400</a:t>
              </a:r>
              <a:endParaRPr lang="en-US" sz="6000" b="1" dirty="0">
                <a:solidFill>
                  <a:srgbClr val="C00000"/>
                </a:solidFill>
                <a:latin typeface="Cambria" panose="02040503050406030204" pitchFamily="18" charset="0"/>
                <a:ea typeface="Cambria" panose="02040503050406030204" pitchFamily="18" charset="0"/>
              </a:endParaRPr>
            </a:p>
          </p:txBody>
        </p:sp>
        <p:pic>
          <p:nvPicPr>
            <p:cNvPr id="28" name="Hình ảnh 11">
              <a:extLst>
                <a:ext uri="{FF2B5EF4-FFF2-40B4-BE49-F238E27FC236}">
                  <a16:creationId xmlns:a16="http://schemas.microsoft.com/office/drawing/2014/main" id="{F0B452B6-3CD7-8725-DDBE-AC684C1428D9}"/>
                </a:ext>
              </a:extLst>
            </p:cNvPr>
            <p:cNvPicPr>
              <a:picLocks noChangeAspect="1"/>
            </p:cNvPicPr>
            <p:nvPr/>
          </p:nvPicPr>
          <p:blipFill rotWithShape="1">
            <a:blip r:embed="rId17" cstate="email">
              <a:extLst>
                <a:ext uri="{28A0092B-C50C-407E-A947-70E740481C1C}">
                  <a14:useLocalDpi xmlns:a14="http://schemas.microsoft.com/office/drawing/2010/main" val="0"/>
                </a:ext>
              </a:extLst>
            </a:blip>
            <a:srcRect l="55345" t="1924" r="26318" b="-1924"/>
            <a:stretch/>
          </p:blipFill>
          <p:spPr>
            <a:xfrm>
              <a:off x="1106373" y="4263687"/>
              <a:ext cx="960699" cy="997127"/>
            </a:xfrm>
            <a:prstGeom prst="rect">
              <a:avLst/>
            </a:prstGeom>
          </p:spPr>
        </p:pic>
      </p:grpSp>
      <p:grpSp>
        <p:nvGrpSpPr>
          <p:cNvPr id="29" name="D">
            <a:extLst>
              <a:ext uri="{FF2B5EF4-FFF2-40B4-BE49-F238E27FC236}">
                <a16:creationId xmlns:a16="http://schemas.microsoft.com/office/drawing/2014/main" id="{8A79DAAF-9526-C4F7-DCB7-F2890B7DDA89}"/>
              </a:ext>
            </a:extLst>
          </p:cNvPr>
          <p:cNvGrpSpPr/>
          <p:nvPr/>
        </p:nvGrpSpPr>
        <p:grpSpPr>
          <a:xfrm>
            <a:off x="5725939" y="8066509"/>
            <a:ext cx="4169416" cy="997127"/>
            <a:chOff x="6575139" y="4263687"/>
            <a:chExt cx="4169416" cy="997127"/>
          </a:xfrm>
        </p:grpSpPr>
        <p:sp>
          <p:nvSpPr>
            <p:cNvPr id="30" name="60">
              <a:extLst>
                <a:ext uri="{FF2B5EF4-FFF2-40B4-BE49-F238E27FC236}">
                  <a16:creationId xmlns:a16="http://schemas.microsoft.com/office/drawing/2014/main" id="{73D0DAA9-D786-096C-3DFA-27CBA593E733}"/>
                </a:ext>
              </a:extLst>
            </p:cNvPr>
            <p:cNvSpPr/>
            <p:nvPr/>
          </p:nvSpPr>
          <p:spPr>
            <a:xfrm>
              <a:off x="7535838" y="4263687"/>
              <a:ext cx="3208717" cy="997127"/>
            </a:xfrm>
            <a:prstGeom prst="roundRect">
              <a:avLst/>
            </a:prstGeom>
            <a:solidFill>
              <a:schemeClr val="bg1"/>
            </a:solid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dirty="0">
                  <a:solidFill>
                    <a:srgbClr val="C00000"/>
                  </a:solidFill>
                  <a:latin typeface="Cambria" panose="02040503050406030204" pitchFamily="18" charset="0"/>
                  <a:ea typeface="Cambria" panose="02040503050406030204" pitchFamily="18" charset="0"/>
                </a:rPr>
                <a:t>500</a:t>
              </a:r>
              <a:endParaRPr lang="en-US" sz="6000" b="1" dirty="0">
                <a:solidFill>
                  <a:srgbClr val="C00000"/>
                </a:solidFill>
                <a:latin typeface="Cambria" panose="02040503050406030204" pitchFamily="18" charset="0"/>
                <a:ea typeface="Cambria" panose="02040503050406030204" pitchFamily="18" charset="0"/>
              </a:endParaRPr>
            </a:p>
          </p:txBody>
        </p:sp>
        <p:pic>
          <p:nvPicPr>
            <p:cNvPr id="31" name="Hình ảnh 12">
              <a:extLst>
                <a:ext uri="{FF2B5EF4-FFF2-40B4-BE49-F238E27FC236}">
                  <a16:creationId xmlns:a16="http://schemas.microsoft.com/office/drawing/2014/main" id="{BFCF52F8-C88A-B5A0-D7D2-F9B61E6FD049}"/>
                </a:ext>
              </a:extLst>
            </p:cNvPr>
            <p:cNvPicPr>
              <a:picLocks noChangeAspect="1"/>
            </p:cNvPicPr>
            <p:nvPr/>
          </p:nvPicPr>
          <p:blipFill rotWithShape="1">
            <a:blip r:embed="rId18" cstate="email">
              <a:extLst>
                <a:ext uri="{28A0092B-C50C-407E-A947-70E740481C1C}">
                  <a14:useLocalDpi xmlns:a14="http://schemas.microsoft.com/office/drawing/2010/main" val="0"/>
                </a:ext>
              </a:extLst>
            </a:blip>
            <a:srcRect l="83211" r="-1548"/>
            <a:stretch/>
          </p:blipFill>
          <p:spPr>
            <a:xfrm>
              <a:off x="6575139" y="4263687"/>
              <a:ext cx="960699" cy="997127"/>
            </a:xfrm>
            <a:prstGeom prst="rect">
              <a:avLst/>
            </a:prstGeom>
          </p:spPr>
        </p:pic>
      </p:grpSp>
      <p:pic>
        <p:nvPicPr>
          <p:cNvPr id="32" name="Đúng">
            <a:extLst>
              <a:ext uri="{FF2B5EF4-FFF2-40B4-BE49-F238E27FC236}">
                <a16:creationId xmlns:a16="http://schemas.microsoft.com/office/drawing/2014/main" id="{CA3BA759-685D-39B1-11D5-7632449C0B7A}"/>
              </a:ext>
            </a:extLst>
          </p:cNvPr>
          <p:cNvPicPr>
            <a:picLocks noChangeAspect="1"/>
          </p:cNvPicPr>
          <p:nvPr/>
        </p:nvPicPr>
        <p:blipFill rotWithShape="1">
          <a:blip r:embed="rId19" cstate="email">
            <a:extLst>
              <a:ext uri="{28A0092B-C50C-407E-A947-70E740481C1C}">
                <a14:useLocalDpi xmlns:a14="http://schemas.microsoft.com/office/drawing/2010/main" val="0"/>
              </a:ext>
            </a:extLst>
          </a:blip>
          <a:srcRect r="61810"/>
          <a:stretch/>
        </p:blipFill>
        <p:spPr>
          <a:xfrm>
            <a:off x="9104544" y="6493503"/>
            <a:ext cx="896707" cy="890172"/>
          </a:xfrm>
          <a:prstGeom prst="rect">
            <a:avLst/>
          </a:prstGeom>
        </p:spPr>
      </p:pic>
      <p:pic>
        <p:nvPicPr>
          <p:cNvPr id="33" name="Hình ảnh 15">
            <a:extLst>
              <a:ext uri="{FF2B5EF4-FFF2-40B4-BE49-F238E27FC236}">
                <a16:creationId xmlns:a16="http://schemas.microsoft.com/office/drawing/2014/main" id="{9E52DB05-369C-1322-C28F-1439F1A46157}"/>
              </a:ext>
            </a:extLst>
          </p:cNvPr>
          <p:cNvPicPr>
            <a:picLocks noChangeAspect="1"/>
          </p:cNvPicPr>
          <p:nvPr/>
        </p:nvPicPr>
        <p:blipFill rotWithShape="1">
          <a:blip r:embed="rId19" cstate="email">
            <a:extLst>
              <a:ext uri="{28A0092B-C50C-407E-A947-70E740481C1C}">
                <a14:useLocalDpi xmlns:a14="http://schemas.microsoft.com/office/drawing/2010/main" val="0"/>
              </a:ext>
            </a:extLst>
          </a:blip>
          <a:srcRect l="62376" r="-566"/>
          <a:stretch/>
        </p:blipFill>
        <p:spPr>
          <a:xfrm>
            <a:off x="4607431" y="6566157"/>
            <a:ext cx="896707" cy="890172"/>
          </a:xfrm>
          <a:prstGeom prst="rect">
            <a:avLst/>
          </a:prstGeom>
        </p:spPr>
      </p:pic>
      <p:pic>
        <p:nvPicPr>
          <p:cNvPr id="34" name="Hình ảnh 16">
            <a:extLst>
              <a:ext uri="{FF2B5EF4-FFF2-40B4-BE49-F238E27FC236}">
                <a16:creationId xmlns:a16="http://schemas.microsoft.com/office/drawing/2014/main" id="{446E867A-EE95-282F-97CB-87C7B0FB3AA9}"/>
              </a:ext>
            </a:extLst>
          </p:cNvPr>
          <p:cNvPicPr>
            <a:picLocks noChangeAspect="1"/>
          </p:cNvPicPr>
          <p:nvPr/>
        </p:nvPicPr>
        <p:blipFill rotWithShape="1">
          <a:blip r:embed="rId19" cstate="email">
            <a:extLst>
              <a:ext uri="{28A0092B-C50C-407E-A947-70E740481C1C}">
                <a14:useLocalDpi xmlns:a14="http://schemas.microsoft.com/office/drawing/2010/main" val="0"/>
              </a:ext>
            </a:extLst>
          </a:blip>
          <a:srcRect l="62376" r="-566"/>
          <a:stretch/>
        </p:blipFill>
        <p:spPr>
          <a:xfrm>
            <a:off x="4549375" y="8136897"/>
            <a:ext cx="896707" cy="890172"/>
          </a:xfrm>
          <a:prstGeom prst="rect">
            <a:avLst/>
          </a:prstGeom>
        </p:spPr>
      </p:pic>
      <p:pic>
        <p:nvPicPr>
          <p:cNvPr id="35" name="Hình ảnh 17">
            <a:extLst>
              <a:ext uri="{FF2B5EF4-FFF2-40B4-BE49-F238E27FC236}">
                <a16:creationId xmlns:a16="http://schemas.microsoft.com/office/drawing/2014/main" id="{8B05BF8F-0648-440F-DB29-6C1C8AB99064}"/>
              </a:ext>
            </a:extLst>
          </p:cNvPr>
          <p:cNvPicPr>
            <a:picLocks noChangeAspect="1"/>
          </p:cNvPicPr>
          <p:nvPr/>
        </p:nvPicPr>
        <p:blipFill rotWithShape="1">
          <a:blip r:embed="rId19" cstate="email">
            <a:extLst>
              <a:ext uri="{28A0092B-C50C-407E-A947-70E740481C1C}">
                <a14:useLocalDpi xmlns:a14="http://schemas.microsoft.com/office/drawing/2010/main" val="0"/>
              </a:ext>
            </a:extLst>
          </a:blip>
          <a:srcRect l="62376" r="-566"/>
          <a:stretch/>
        </p:blipFill>
        <p:spPr>
          <a:xfrm>
            <a:off x="9100441" y="8121984"/>
            <a:ext cx="896707" cy="890172"/>
          </a:xfrm>
          <a:prstGeom prst="rect">
            <a:avLst/>
          </a:prstGeom>
        </p:spPr>
      </p:pic>
      <p:pic>
        <p:nvPicPr>
          <p:cNvPr id="36" name="Correct sound effect and wrong sound effect">
            <a:hlinkClick r:id="" action="ppaction://media"/>
            <a:extLst>
              <a:ext uri="{FF2B5EF4-FFF2-40B4-BE49-F238E27FC236}">
                <a16:creationId xmlns:a16="http://schemas.microsoft.com/office/drawing/2014/main" id="{05137D8D-727D-828F-C8C3-4CBBE48A90C5}"/>
              </a:ext>
            </a:extLst>
          </p:cNvPr>
          <p:cNvPicPr>
            <a:picLocks noChangeAspect="1"/>
          </p:cNvPicPr>
          <p:nvPr>
            <a:audioFile r:link="rId1"/>
            <p:extLst>
              <p:ext uri="{DAA4B4D4-6D71-4841-9C94-3DE7FCFB9230}">
                <p14:media xmlns:p14="http://schemas.microsoft.com/office/powerpoint/2010/main" r:embed="rId2">
                  <p14:trim st="2788" end="6322.0625"/>
                </p14:media>
              </p:ext>
            </p:extLst>
          </p:nvPr>
        </p:nvPicPr>
        <p:blipFill>
          <a:blip r:embed="rId16"/>
          <a:stretch>
            <a:fillRect/>
          </a:stretch>
        </p:blipFill>
        <p:spPr>
          <a:xfrm>
            <a:off x="-2414547" y="9432704"/>
            <a:ext cx="487363" cy="487363"/>
          </a:xfrm>
          <a:prstGeom prst="rect">
            <a:avLst/>
          </a:prstGeom>
        </p:spPr>
      </p:pic>
      <p:pic>
        <p:nvPicPr>
          <p:cNvPr id="53" name="Correct sound effect and wrong sound effect">
            <a:hlinkClick r:id="" action="ppaction://media"/>
            <a:extLst>
              <a:ext uri="{FF2B5EF4-FFF2-40B4-BE49-F238E27FC236}">
                <a16:creationId xmlns:a16="http://schemas.microsoft.com/office/drawing/2014/main" id="{147EBED4-6B30-608F-8D16-4F898192FA32}"/>
              </a:ext>
            </a:extLst>
          </p:cNvPr>
          <p:cNvPicPr>
            <a:picLocks noChangeAspect="1"/>
          </p:cNvPicPr>
          <p:nvPr>
            <a:audioFile r:link="rId1"/>
            <p:extLst>
              <p:ext uri="{DAA4B4D4-6D71-4841-9C94-3DE7FCFB9230}">
                <p14:media xmlns:p14="http://schemas.microsoft.com/office/powerpoint/2010/main" r:embed="rId2">
                  <p14:trim st="4753" end="4156.0625"/>
                </p14:media>
              </p:ext>
            </p:extLst>
          </p:nvPr>
        </p:nvPicPr>
        <p:blipFill>
          <a:blip r:embed="rId16"/>
          <a:stretch>
            <a:fillRect/>
          </a:stretch>
        </p:blipFill>
        <p:spPr>
          <a:xfrm>
            <a:off x="4573800" y="12275491"/>
            <a:ext cx="487363" cy="487363"/>
          </a:xfrm>
          <a:prstGeom prst="rect">
            <a:avLst/>
          </a:prstGeom>
        </p:spPr>
      </p:pic>
    </p:spTree>
    <p:extLst>
      <p:ext uri="{BB962C8B-B14F-4D97-AF65-F5344CB8AC3E}">
        <p14:creationId xmlns:p14="http://schemas.microsoft.com/office/powerpoint/2010/main" val="304704909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par>
                                <p:cTn id="8" presetID="3"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linds(horizontal)">
                                      <p:cBhvr>
                                        <p:cTn id="10" dur="500"/>
                                        <p:tgtEl>
                                          <p:spTgt spid="20"/>
                                        </p:tgtEl>
                                      </p:cBhvr>
                                    </p:animEffect>
                                  </p:childTnLst>
                                </p:cTn>
                              </p:par>
                              <p:par>
                                <p:cTn id="11" presetID="3" presetClass="entr" presetSubtype="1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linds(horizontal)">
                                      <p:cBhvr>
                                        <p:cTn id="13" dur="500"/>
                                        <p:tgtEl>
                                          <p:spTgt spid="26"/>
                                        </p:tgtEl>
                                      </p:cBhvr>
                                    </p:animEffect>
                                  </p:childTnLst>
                                </p:cTn>
                              </p:par>
                              <p:par>
                                <p:cTn id="14" presetID="3" presetClass="entr" presetSubtype="10"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blinds(horizontal)">
                                      <p:cBhvr>
                                        <p:cTn id="1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6"/>
                    </p:tgtEl>
                  </p:cond>
                </p:stCondLst>
                <p:endSync evt="end" delay="0">
                  <p:rtn val="all"/>
                </p:endSync>
                <p:childTnLst>
                  <p:par>
                    <p:cTn id="18" fill="hold">
                      <p:stCondLst>
                        <p:cond delay="0"/>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left)">
                                      <p:cBhvr>
                                        <p:cTn id="22" dur="500"/>
                                        <p:tgtEl>
                                          <p:spTgt spid="33"/>
                                        </p:tgtEl>
                                      </p:cBhvr>
                                    </p:animEffect>
                                  </p:childTnLst>
                                </p:cTn>
                              </p:par>
                              <p:par>
                                <p:cTn id="23" presetID="1" presetClass="mediacall" presetSubtype="0" fill="hold" nodeType="withEffect">
                                  <p:stCondLst>
                                    <p:cond delay="0"/>
                                  </p:stCondLst>
                                  <p:childTnLst>
                                    <p:cmd type="call" cmd="playFrom(0.0)">
                                      <p:cBhvr>
                                        <p:cTn id="24" dur="939" fill="hold"/>
                                        <p:tgtEl>
                                          <p:spTgt spid="53"/>
                                        </p:tgtEl>
                                      </p:cBhvr>
                                    </p:cmd>
                                  </p:childTnLst>
                                </p:cTn>
                              </p:par>
                            </p:childTnLst>
                          </p:cTn>
                        </p:par>
                      </p:childTnLst>
                    </p:cTn>
                  </p:par>
                </p:childTnLst>
              </p:cTn>
              <p:nextCondLst>
                <p:cond evt="onClick" delay="0">
                  <p:tgtEl>
                    <p:spTgt spid="16"/>
                  </p:tgtEl>
                </p:cond>
              </p:nextCondLst>
            </p:seq>
            <p:seq concurrent="1" nextAc="seek">
              <p:cTn id="25" restart="whenNotActive" fill="hold" evtFilter="cancelBubble" nodeType="interactiveSeq">
                <p:stCondLst>
                  <p:cond evt="onClick" delay="0">
                    <p:tgtEl>
                      <p:spTgt spid="20"/>
                    </p:tgtEl>
                  </p:cond>
                </p:stCondLst>
                <p:endSync evt="end" delay="0">
                  <p:rtn val="all"/>
                </p:endSync>
                <p:childTnLst>
                  <p:par>
                    <p:cTn id="26" fill="hold">
                      <p:stCondLst>
                        <p:cond delay="0"/>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down)">
                                      <p:cBhvr>
                                        <p:cTn id="30" dur="500"/>
                                        <p:tgtEl>
                                          <p:spTgt spid="32"/>
                                        </p:tgtEl>
                                      </p:cBhvr>
                                    </p:animEffect>
                                  </p:childTnLst>
                                </p:cTn>
                              </p:par>
                              <p:par>
                                <p:cTn id="31" presetID="1" presetClass="mediacall" presetSubtype="0" fill="hold" nodeType="withEffect">
                                  <p:stCondLst>
                                    <p:cond delay="0"/>
                                  </p:stCondLst>
                                  <p:childTnLst>
                                    <p:cmd type="call" cmd="playFrom(0.0)">
                                      <p:cBhvr>
                                        <p:cTn id="32" dur="738" fill="hold"/>
                                        <p:tgtEl>
                                          <p:spTgt spid="36"/>
                                        </p:tgtEl>
                                      </p:cBhvr>
                                    </p:cmd>
                                  </p:childTnLst>
                                </p:cTn>
                              </p:par>
                            </p:childTnLst>
                          </p:cTn>
                        </p:par>
                      </p:childTnLst>
                    </p:cTn>
                  </p:par>
                </p:childTnLst>
              </p:cTn>
              <p:nextCondLst>
                <p:cond evt="onClick" delay="0">
                  <p:tgtEl>
                    <p:spTgt spid="20"/>
                  </p:tgtEl>
                </p:cond>
              </p:nextCondLst>
            </p:seq>
            <p:seq concurrent="1" nextAc="seek">
              <p:cTn id="33" restart="whenNotActive" fill="hold" evtFilter="cancelBubble" nodeType="interactiveSeq">
                <p:stCondLst>
                  <p:cond evt="onClick" delay="0">
                    <p:tgtEl>
                      <p:spTgt spid="26"/>
                    </p:tgtEl>
                  </p:cond>
                </p:stCondLst>
                <p:endSync evt="end" delay="0">
                  <p:rtn val="all"/>
                </p:endSync>
                <p:childTnLst>
                  <p:par>
                    <p:cTn id="34" fill="hold">
                      <p:stCondLst>
                        <p:cond delay="0"/>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wipe(left)">
                                      <p:cBhvr>
                                        <p:cTn id="38" dur="500"/>
                                        <p:tgtEl>
                                          <p:spTgt spid="34"/>
                                        </p:tgtEl>
                                      </p:cBhvr>
                                    </p:animEffect>
                                  </p:childTnLst>
                                </p:cTn>
                              </p:par>
                            </p:childTnLst>
                          </p:cTn>
                        </p:par>
                        <p:par>
                          <p:cTn id="39" fill="hold">
                            <p:stCondLst>
                              <p:cond delay="500"/>
                            </p:stCondLst>
                            <p:childTnLst>
                              <p:par>
                                <p:cTn id="40" presetID="1" presetClass="mediacall" presetSubtype="0" fill="hold" nodeType="afterEffect">
                                  <p:stCondLst>
                                    <p:cond delay="0"/>
                                  </p:stCondLst>
                                  <p:childTnLst>
                                    <p:cmd type="call" cmd="playFrom(0.0)">
                                      <p:cBhvr>
                                        <p:cTn id="41" dur="939" fill="hold"/>
                                        <p:tgtEl>
                                          <p:spTgt spid="53"/>
                                        </p:tgtEl>
                                      </p:cBhvr>
                                    </p:cmd>
                                  </p:childTnLst>
                                </p:cTn>
                              </p:par>
                            </p:childTnLst>
                          </p:cTn>
                        </p:par>
                      </p:childTnLst>
                    </p:cTn>
                  </p:par>
                </p:childTnLst>
              </p:cTn>
              <p:nextCondLst>
                <p:cond evt="onClick" delay="0">
                  <p:tgtEl>
                    <p:spTgt spid="26"/>
                  </p:tgtEl>
                </p:cond>
              </p:nextCondLst>
            </p:seq>
            <p:seq concurrent="1" nextAc="seek">
              <p:cTn id="42" restart="whenNotActive" fill="hold" evtFilter="cancelBubble" nodeType="interactiveSeq">
                <p:stCondLst>
                  <p:cond evt="onClick" delay="0">
                    <p:tgtEl>
                      <p:spTgt spid="29"/>
                    </p:tgtEl>
                  </p:cond>
                </p:stCondLst>
                <p:endSync evt="end" delay="0">
                  <p:rtn val="all"/>
                </p:endSync>
                <p:childTnLst>
                  <p:par>
                    <p:cTn id="43" fill="hold">
                      <p:stCondLst>
                        <p:cond delay="0"/>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wipe(left)">
                                      <p:cBhvr>
                                        <p:cTn id="47" dur="500"/>
                                        <p:tgtEl>
                                          <p:spTgt spid="35"/>
                                        </p:tgtEl>
                                      </p:cBhvr>
                                    </p:animEffect>
                                  </p:childTnLst>
                                </p:cTn>
                              </p:par>
                              <p:par>
                                <p:cTn id="48" presetID="1" presetClass="mediacall" presetSubtype="0" fill="hold" nodeType="withEffect">
                                  <p:stCondLst>
                                    <p:cond delay="0"/>
                                  </p:stCondLst>
                                  <p:childTnLst>
                                    <p:cmd type="call" cmd="playFrom(0.0)">
                                      <p:cBhvr>
                                        <p:cTn id="49" dur="939" fill="hold"/>
                                        <p:tgtEl>
                                          <p:spTgt spid="53"/>
                                        </p:tgtEl>
                                      </p:cBhvr>
                                    </p:cmd>
                                  </p:childTnLst>
                                </p:cTn>
                              </p:par>
                            </p:childTnLst>
                          </p:cTn>
                        </p:par>
                      </p:childTnLst>
                    </p:cTn>
                  </p:par>
                </p:childTnLst>
              </p:cTn>
              <p:nextCondLst>
                <p:cond evt="onClick" delay="0">
                  <p:tgtEl>
                    <p:spTgt spid="29"/>
                  </p:tgtEl>
                </p:cond>
              </p:nextCondLst>
            </p:seq>
            <p:audio>
              <p:cMediaNode vol="80000">
                <p:cTn id="50" fill="hold" display="0">
                  <p:stCondLst>
                    <p:cond delay="indefinite"/>
                  </p:stCondLst>
                  <p:endCondLst>
                    <p:cond evt="onStopAudio" delay="0">
                      <p:tgtEl>
                        <p:sldTgt/>
                      </p:tgtEl>
                    </p:cond>
                  </p:endCondLst>
                </p:cTn>
                <p:tgtEl>
                  <p:spTgt spid="14"/>
                </p:tgtEl>
              </p:cMediaNode>
            </p:audio>
            <p:audio>
              <p:cMediaNode vol="80000">
                <p:cTn id="51" fill="hold" display="0">
                  <p:stCondLst>
                    <p:cond delay="indefinite"/>
                  </p:stCondLst>
                  <p:endCondLst>
                    <p:cond evt="onStopAudio" delay="0">
                      <p:tgtEl>
                        <p:sldTgt/>
                      </p:tgtEl>
                    </p:cond>
                  </p:endCondLst>
                </p:cTn>
                <p:tgtEl>
                  <p:spTgt spid="15"/>
                </p:tgtEl>
              </p:cMediaNode>
            </p:audio>
            <p:audio>
              <p:cMediaNode vol="80000">
                <p:cTn id="52" fill="hold" display="0">
                  <p:stCondLst>
                    <p:cond delay="indefinite"/>
                  </p:stCondLst>
                  <p:endCondLst>
                    <p:cond evt="onStopAudio" delay="0">
                      <p:tgtEl>
                        <p:sldTgt/>
                      </p:tgtEl>
                    </p:cond>
                  </p:endCondLst>
                </p:cTn>
                <p:tgtEl>
                  <p:spTgt spid="36"/>
                </p:tgtEl>
              </p:cMediaNode>
            </p:audio>
            <p:audio>
              <p:cMediaNode vol="80000">
                <p:cTn id="53" fill="hold" display="0">
                  <p:stCondLst>
                    <p:cond delay="indefinite"/>
                  </p:stCondLst>
                  <p:endCondLst>
                    <p:cond evt="onStopAudio" delay="0">
                      <p:tgtEl>
                        <p:sldTgt/>
                      </p:tgtEl>
                    </p:cond>
                  </p:endCondLst>
                </p:cTn>
                <p:tgtEl>
                  <p:spTgt spid="5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2B814-7E22-1697-AD9F-565DD8CB150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8CFD503-B11C-9BA7-5995-14DFF7B06B55}"/>
              </a:ext>
            </a:extLst>
          </p:cNvPr>
          <p:cNvSpPr/>
          <p:nvPr/>
        </p:nvSpPr>
        <p:spPr>
          <a:xfrm>
            <a:off x="-59262" y="15239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Freeform 3">
            <a:extLst>
              <a:ext uri="{FF2B5EF4-FFF2-40B4-BE49-F238E27FC236}">
                <a16:creationId xmlns:a16="http://schemas.microsoft.com/office/drawing/2014/main" id="{CF272E2D-3904-3BCE-A0F2-1CA86D1B6003}"/>
              </a:ext>
            </a:extLst>
          </p:cNvPr>
          <p:cNvSpPr/>
          <p:nvPr/>
        </p:nvSpPr>
        <p:spPr>
          <a:xfrm>
            <a:off x="694269" y="1508324"/>
            <a:ext cx="15925799" cy="8130976"/>
          </a:xfrm>
          <a:custGeom>
            <a:avLst/>
            <a:gdLst/>
            <a:ahLst/>
            <a:cxnLst/>
            <a:rect l="l" t="t" r="r" b="b"/>
            <a:pathLst>
              <a:path w="5060685" h="4605223">
                <a:moveTo>
                  <a:pt x="0" y="0"/>
                </a:moveTo>
                <a:lnTo>
                  <a:pt x="5060685" y="0"/>
                </a:lnTo>
                <a:lnTo>
                  <a:pt x="5060685" y="4605223"/>
                </a:lnTo>
                <a:lnTo>
                  <a:pt x="0" y="46052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r>
              <a:rPr lang="vi-VN" dirty="0"/>
              <a:t> m</a:t>
            </a:r>
            <a:endParaRPr lang="en-SG" dirty="0"/>
          </a:p>
        </p:txBody>
      </p:sp>
      <p:sp>
        <p:nvSpPr>
          <p:cNvPr id="4" name="Freeform 4">
            <a:extLst>
              <a:ext uri="{FF2B5EF4-FFF2-40B4-BE49-F238E27FC236}">
                <a16:creationId xmlns:a16="http://schemas.microsoft.com/office/drawing/2014/main" id="{5F311895-38FD-3D07-902B-7A68084E3EF9}"/>
              </a:ext>
            </a:extLst>
          </p:cNvPr>
          <p:cNvSpPr/>
          <p:nvPr/>
        </p:nvSpPr>
        <p:spPr>
          <a:xfrm>
            <a:off x="10943211" y="4654224"/>
            <a:ext cx="8716094" cy="5689232"/>
          </a:xfrm>
          <a:custGeom>
            <a:avLst/>
            <a:gdLst/>
            <a:ahLst/>
            <a:cxnLst/>
            <a:rect l="l" t="t" r="r" b="b"/>
            <a:pathLst>
              <a:path w="8716094" h="5689232">
                <a:moveTo>
                  <a:pt x="0" y="0"/>
                </a:moveTo>
                <a:lnTo>
                  <a:pt x="8716094" y="0"/>
                </a:lnTo>
                <a:lnTo>
                  <a:pt x="8716094" y="5689232"/>
                </a:lnTo>
                <a:lnTo>
                  <a:pt x="0" y="56892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a:extLst>
              <a:ext uri="{FF2B5EF4-FFF2-40B4-BE49-F238E27FC236}">
                <a16:creationId xmlns:a16="http://schemas.microsoft.com/office/drawing/2014/main" id="{1765AC4C-3A06-624C-5286-A3E08B6F8CE5}"/>
              </a:ext>
            </a:extLst>
          </p:cNvPr>
          <p:cNvSpPr/>
          <p:nvPr/>
        </p:nvSpPr>
        <p:spPr>
          <a:xfrm rot="7282648">
            <a:off x="-1863555" y="-206174"/>
            <a:ext cx="5115649" cy="2818257"/>
          </a:xfrm>
          <a:custGeom>
            <a:avLst/>
            <a:gdLst/>
            <a:ahLst/>
            <a:cxnLst/>
            <a:rect l="l" t="t" r="r" b="b"/>
            <a:pathLst>
              <a:path w="5115649" h="2818257">
                <a:moveTo>
                  <a:pt x="0" y="0"/>
                </a:moveTo>
                <a:lnTo>
                  <a:pt x="5115649" y="0"/>
                </a:lnTo>
                <a:lnTo>
                  <a:pt x="5115649" y="2818257"/>
                </a:lnTo>
                <a:lnTo>
                  <a:pt x="0" y="28182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a:extLst>
              <a:ext uri="{FF2B5EF4-FFF2-40B4-BE49-F238E27FC236}">
                <a16:creationId xmlns:a16="http://schemas.microsoft.com/office/drawing/2014/main" id="{FD2BAE18-5640-D157-CDA6-78A5EC149526}"/>
              </a:ext>
            </a:extLst>
          </p:cNvPr>
          <p:cNvSpPr/>
          <p:nvPr/>
        </p:nvSpPr>
        <p:spPr>
          <a:xfrm>
            <a:off x="16253577" y="8561413"/>
            <a:ext cx="2966186" cy="2885291"/>
          </a:xfrm>
          <a:custGeom>
            <a:avLst/>
            <a:gdLst/>
            <a:ahLst/>
            <a:cxnLst/>
            <a:rect l="l" t="t" r="r" b="b"/>
            <a:pathLst>
              <a:path w="2966186" h="2885291">
                <a:moveTo>
                  <a:pt x="0" y="0"/>
                </a:moveTo>
                <a:lnTo>
                  <a:pt x="2966187" y="0"/>
                </a:lnTo>
                <a:lnTo>
                  <a:pt x="2966187" y="2885290"/>
                </a:lnTo>
                <a:lnTo>
                  <a:pt x="0" y="288529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037D9972-BFA7-FBB4-6915-D0E248460C05}"/>
              </a:ext>
            </a:extLst>
          </p:cNvPr>
          <p:cNvPicPr>
            <a:picLocks noChangeAspect="1"/>
          </p:cNvPicPr>
          <p:nvPr/>
        </p:nvPicPr>
        <p:blipFill>
          <a:blip r:embed="rId11">
            <a:extLst>
              <a:ext uri="{BEBA8EAE-BF5A-486C-A8C5-ECC9F3942E4B}">
                <a14:imgProps xmlns:a14="http://schemas.microsoft.com/office/drawing/2010/main">
                  <a14:imgLayer r:embed="rId12">
                    <a14:imgEffect>
                      <a14:saturation sat="300000"/>
                    </a14:imgEffect>
                  </a14:imgLayer>
                </a14:imgProps>
              </a:ext>
            </a:extLst>
          </a:blip>
          <a:stretch>
            <a:fillRect/>
          </a:stretch>
        </p:blipFill>
        <p:spPr>
          <a:xfrm>
            <a:off x="12565954" y="2273944"/>
            <a:ext cx="5470607" cy="5064971"/>
          </a:xfrm>
          <a:prstGeom prst="rect">
            <a:avLst/>
          </a:prstGeom>
        </p:spPr>
      </p:pic>
      <p:sp>
        <p:nvSpPr>
          <p:cNvPr id="5" name="TextBox 4">
            <a:extLst>
              <a:ext uri="{FF2B5EF4-FFF2-40B4-BE49-F238E27FC236}">
                <a16:creationId xmlns:a16="http://schemas.microsoft.com/office/drawing/2014/main" id="{1ACF7754-4352-592F-66D6-030DD767F66D}"/>
              </a:ext>
            </a:extLst>
          </p:cNvPr>
          <p:cNvSpPr txBox="1"/>
          <p:nvPr/>
        </p:nvSpPr>
        <p:spPr>
          <a:xfrm>
            <a:off x="1096435" y="2408622"/>
            <a:ext cx="11118154" cy="6324808"/>
          </a:xfrm>
          <a:prstGeom prst="rect">
            <a:avLst/>
          </a:prstGeom>
          <a:noFill/>
        </p:spPr>
        <p:txBody>
          <a:bodyPr wrap="square">
            <a:spAutoFit/>
          </a:bodyPr>
          <a:lstStyle/>
          <a:p>
            <a:pPr algn="just"/>
            <a:r>
              <a:rPr lang="en-SG" sz="4500" dirty="0">
                <a:latin typeface="Tahoma" panose="020B0604030504040204" pitchFamily="34" charset="0"/>
                <a:ea typeface="Tahoma" panose="020B0604030504040204" pitchFamily="34" charset="0"/>
                <a:cs typeface="Tahoma" panose="020B0604030504040204" pitchFamily="34" charset="0"/>
              </a:rPr>
              <a:t>+ </a:t>
            </a:r>
            <a:r>
              <a:rPr lang="en-SG" sz="4500" dirty="0" err="1">
                <a:latin typeface="Tahoma" panose="020B0604030504040204" pitchFamily="34" charset="0"/>
                <a:ea typeface="Tahoma" panose="020B0604030504040204" pitchFamily="34" charset="0"/>
                <a:cs typeface="Tahoma" panose="020B0604030504040204" pitchFamily="34" charset="0"/>
              </a:rPr>
              <a:t>Cỡ</a:t>
            </a:r>
            <a:r>
              <a:rPr lang="en-SG" sz="4500" dirty="0">
                <a:latin typeface="Tahoma" panose="020B0604030504040204" pitchFamily="34" charset="0"/>
                <a:ea typeface="Tahoma" panose="020B0604030504040204" pitchFamily="34" charset="0"/>
                <a:cs typeface="Tahoma" panose="020B0604030504040204" pitchFamily="34" charset="0"/>
              </a:rPr>
              <a:t> L: 50%, </a:t>
            </a:r>
            <a:r>
              <a:rPr lang="en-SG" sz="4500" dirty="0" err="1">
                <a:latin typeface="Tahoma" panose="020B0604030504040204" pitchFamily="34" charset="0"/>
                <a:ea typeface="Tahoma" panose="020B0604030504040204" pitchFamily="34" charset="0"/>
                <a:cs typeface="Tahoma" panose="020B0604030504040204" pitchFamily="34" charset="0"/>
              </a:rPr>
              <a:t>tương</a:t>
            </a:r>
            <a:r>
              <a:rPr lang="en-SG" sz="4500" dirty="0">
                <a:latin typeface="Tahoma" panose="020B0604030504040204" pitchFamily="34" charset="0"/>
                <a:ea typeface="Tahoma" panose="020B0604030504040204" pitchFamily="34" charset="0"/>
                <a:cs typeface="Tahoma" panose="020B0604030504040204" pitchFamily="34" charset="0"/>
              </a:rPr>
              <a:t> </a:t>
            </a:r>
            <a:r>
              <a:rPr lang="en-SG" sz="4500" dirty="0" err="1">
                <a:latin typeface="Tahoma" panose="020B0604030504040204" pitchFamily="34" charset="0"/>
                <a:ea typeface="Tahoma" panose="020B0604030504040204" pitchFamily="34" charset="0"/>
                <a:cs typeface="Tahoma" panose="020B0604030504040204" pitchFamily="34" charset="0"/>
              </a:rPr>
              <a:t>ứng</a:t>
            </a:r>
            <a:r>
              <a:rPr lang="en-SG" sz="4500" dirty="0">
                <a:latin typeface="Tahoma" panose="020B0604030504040204" pitchFamily="34" charset="0"/>
                <a:ea typeface="Tahoma" panose="020B0604030504040204" pitchFamily="34" charset="0"/>
                <a:cs typeface="Tahoma" panose="020B0604030504040204" pitchFamily="34" charset="0"/>
              </a:rPr>
              <a:t> </a:t>
            </a:r>
            <a:r>
              <a:rPr lang="en-SG" sz="4500" dirty="0" err="1">
                <a:latin typeface="Tahoma" panose="020B0604030504040204" pitchFamily="34" charset="0"/>
                <a:ea typeface="Tahoma" panose="020B0604030504040204" pitchFamily="34" charset="0"/>
                <a:cs typeface="Tahoma" panose="020B0604030504040204" pitchFamily="34" charset="0"/>
              </a:rPr>
              <a:t>với</a:t>
            </a:r>
            <a:r>
              <a:rPr lang="en-SG" sz="4500" dirty="0">
                <a:latin typeface="Tahoma" panose="020B0604030504040204" pitchFamily="34" charset="0"/>
                <a:ea typeface="Tahoma" panose="020B0604030504040204" pitchFamily="34" charset="0"/>
                <a:cs typeface="Tahoma" panose="020B0604030504040204" pitchFamily="34" charset="0"/>
              </a:rPr>
              <a:t> </a:t>
            </a:r>
            <a:r>
              <a:rPr lang="en-SG" sz="4500" dirty="0" err="1">
                <a:latin typeface="Tahoma" panose="020B0604030504040204" pitchFamily="34" charset="0"/>
                <a:ea typeface="Tahoma" panose="020B0604030504040204" pitchFamily="34" charset="0"/>
                <a:cs typeface="Tahoma" panose="020B0604030504040204" pitchFamily="34" charset="0"/>
              </a:rPr>
              <a:t>số</a:t>
            </a:r>
            <a:r>
              <a:rPr lang="en-SG" sz="4500" dirty="0">
                <a:latin typeface="Tahoma" panose="020B0604030504040204" pitchFamily="34" charset="0"/>
                <a:ea typeface="Tahoma" panose="020B0604030504040204" pitchFamily="34" charset="0"/>
                <a:cs typeface="Tahoma" panose="020B0604030504040204" pitchFamily="34" charset="0"/>
              </a:rPr>
              <a:t> </a:t>
            </a:r>
            <a:r>
              <a:rPr lang="en-SG" sz="4500" dirty="0" err="1">
                <a:latin typeface="Tahoma" panose="020B0604030504040204" pitchFamily="34" charset="0"/>
                <a:ea typeface="Tahoma" panose="020B0604030504040204" pitchFamily="34" charset="0"/>
                <a:cs typeface="Tahoma" panose="020B0604030504040204" pitchFamily="34" charset="0"/>
              </a:rPr>
              <a:t>áo</a:t>
            </a:r>
            <a:r>
              <a:rPr lang="en-SG" sz="4500" dirty="0">
                <a:latin typeface="Tahoma" panose="020B0604030504040204" pitchFamily="34" charset="0"/>
                <a:ea typeface="Tahoma" panose="020B0604030504040204" pitchFamily="34" charset="0"/>
                <a:cs typeface="Tahoma" panose="020B0604030504040204" pitchFamily="34" charset="0"/>
              </a:rPr>
              <a:t> </a:t>
            </a:r>
            <a:r>
              <a:rPr lang="en-SG" sz="4500" dirty="0" err="1">
                <a:latin typeface="Tahoma" panose="020B0604030504040204" pitchFamily="34" charset="0"/>
                <a:ea typeface="Tahoma" panose="020B0604030504040204" pitchFamily="34" charset="0"/>
                <a:cs typeface="Tahoma" panose="020B0604030504040204" pitchFamily="34" charset="0"/>
              </a:rPr>
              <a:t>bán</a:t>
            </a:r>
            <a:r>
              <a:rPr lang="en-SG" sz="4500" dirty="0">
                <a:latin typeface="Tahoma" panose="020B0604030504040204" pitchFamily="34" charset="0"/>
                <a:ea typeface="Tahoma" panose="020B0604030504040204" pitchFamily="34" charset="0"/>
                <a:cs typeface="Tahoma" panose="020B0604030504040204" pitchFamily="34" charset="0"/>
              </a:rPr>
              <a:t> </a:t>
            </a:r>
            <a:r>
              <a:rPr lang="en-SG" sz="4500" dirty="0" err="1">
                <a:latin typeface="Tahoma" panose="020B0604030504040204" pitchFamily="34" charset="0"/>
                <a:ea typeface="Tahoma" panose="020B0604030504040204" pitchFamily="34" charset="0"/>
                <a:cs typeface="Tahoma" panose="020B0604030504040204" pitchFamily="34" charset="0"/>
              </a:rPr>
              <a:t>được</a:t>
            </a:r>
            <a:r>
              <a:rPr lang="en-SG" sz="4500" dirty="0">
                <a:latin typeface="Tahoma" panose="020B0604030504040204" pitchFamily="34" charset="0"/>
                <a:ea typeface="Tahoma" panose="020B0604030504040204" pitchFamily="34" charset="0"/>
                <a:cs typeface="Tahoma" panose="020B0604030504040204" pitchFamily="34" charset="0"/>
              </a:rPr>
              <a:t> </a:t>
            </a:r>
            <a:r>
              <a:rPr lang="en-SG" sz="4500" dirty="0" err="1">
                <a:latin typeface="Tahoma" panose="020B0604030504040204" pitchFamily="34" charset="0"/>
                <a:ea typeface="Tahoma" panose="020B0604030504040204" pitchFamily="34" charset="0"/>
                <a:cs typeface="Tahoma" panose="020B0604030504040204" pitchFamily="34" charset="0"/>
              </a:rPr>
              <a:t>là</a:t>
            </a:r>
            <a:r>
              <a:rPr lang="en-SG" sz="4500" dirty="0">
                <a:latin typeface="Tahoma" panose="020B0604030504040204" pitchFamily="34" charset="0"/>
                <a:ea typeface="Tahoma" panose="020B0604030504040204" pitchFamily="34" charset="0"/>
                <a:cs typeface="Tahoma" panose="020B0604030504040204" pitchFamily="34" charset="0"/>
              </a:rPr>
              <a:t> 500 </a:t>
            </a:r>
            <a:r>
              <a:rPr lang="en-SG" sz="4500" dirty="0" err="1">
                <a:latin typeface="Tahoma" panose="020B0604030504040204" pitchFamily="34" charset="0"/>
                <a:ea typeface="Tahoma" panose="020B0604030504040204" pitchFamily="34" charset="0"/>
                <a:cs typeface="Tahoma" panose="020B0604030504040204" pitchFamily="34" charset="0"/>
              </a:rPr>
              <a:t>chiếc</a:t>
            </a:r>
            <a:r>
              <a:rPr lang="en-SG" sz="4500" dirty="0">
                <a:latin typeface="Tahoma" panose="020B0604030504040204" pitchFamily="34" charset="0"/>
                <a:ea typeface="Tahoma" panose="020B0604030504040204" pitchFamily="34" charset="0"/>
                <a:cs typeface="Tahoma" panose="020B0604030504040204" pitchFamily="34" charset="0"/>
              </a:rPr>
              <a:t>. </a:t>
            </a:r>
            <a:r>
              <a:rPr lang="en-SG" sz="4500" dirty="0" err="1">
                <a:latin typeface="Tahoma" panose="020B0604030504040204" pitchFamily="34" charset="0"/>
                <a:ea typeface="Tahoma" panose="020B0604030504040204" pitchFamily="34" charset="0"/>
                <a:cs typeface="Tahoma" panose="020B0604030504040204" pitchFamily="34" charset="0"/>
              </a:rPr>
              <a:t>Vậy</a:t>
            </a:r>
            <a:r>
              <a:rPr lang="en-SG" sz="4500" dirty="0">
                <a:latin typeface="Tahoma" panose="020B0604030504040204" pitchFamily="34" charset="0"/>
                <a:ea typeface="Tahoma" panose="020B0604030504040204" pitchFamily="34" charset="0"/>
                <a:cs typeface="Tahoma" panose="020B0604030504040204" pitchFamily="34" charset="0"/>
              </a:rPr>
              <a:t> ta </a:t>
            </a:r>
            <a:r>
              <a:rPr lang="en-SG" sz="4500" dirty="0" err="1">
                <a:latin typeface="Tahoma" panose="020B0604030504040204" pitchFamily="34" charset="0"/>
                <a:ea typeface="Tahoma" panose="020B0604030504040204" pitchFamily="34" charset="0"/>
                <a:cs typeface="Tahoma" panose="020B0604030504040204" pitchFamily="34" charset="0"/>
              </a:rPr>
              <a:t>loại</a:t>
            </a:r>
            <a:r>
              <a:rPr lang="en-SG" sz="4500" dirty="0">
                <a:latin typeface="Tahoma" panose="020B0604030504040204" pitchFamily="34" charset="0"/>
                <a:ea typeface="Tahoma" panose="020B0604030504040204" pitchFamily="34" charset="0"/>
                <a:cs typeface="Tahoma" panose="020B0604030504040204" pitchFamily="34" charset="0"/>
              </a:rPr>
              <a:t> </a:t>
            </a:r>
            <a:r>
              <a:rPr lang="en-SG" sz="4500" dirty="0" err="1">
                <a:latin typeface="Tahoma" panose="020B0604030504040204" pitchFamily="34" charset="0"/>
                <a:ea typeface="Tahoma" panose="020B0604030504040204" pitchFamily="34" charset="0"/>
                <a:cs typeface="Tahoma" panose="020B0604030504040204" pitchFamily="34" charset="0"/>
              </a:rPr>
              <a:t>đáp</a:t>
            </a:r>
            <a:r>
              <a:rPr lang="en-SG" sz="4500" dirty="0">
                <a:latin typeface="Tahoma" panose="020B0604030504040204" pitchFamily="34" charset="0"/>
                <a:ea typeface="Tahoma" panose="020B0604030504040204" pitchFamily="34" charset="0"/>
                <a:cs typeface="Tahoma" panose="020B0604030504040204" pitchFamily="34" charset="0"/>
              </a:rPr>
              <a:t> </a:t>
            </a:r>
            <a:r>
              <a:rPr lang="en-SG" sz="4500" dirty="0" err="1">
                <a:latin typeface="Tahoma" panose="020B0604030504040204" pitchFamily="34" charset="0"/>
                <a:ea typeface="Tahoma" panose="020B0604030504040204" pitchFamily="34" charset="0"/>
                <a:cs typeface="Tahoma" panose="020B0604030504040204" pitchFamily="34" charset="0"/>
              </a:rPr>
              <a:t>án</a:t>
            </a:r>
            <a:r>
              <a:rPr lang="en-SG" sz="4500" dirty="0">
                <a:latin typeface="Tahoma" panose="020B0604030504040204" pitchFamily="34" charset="0"/>
                <a:ea typeface="Tahoma" panose="020B0604030504040204" pitchFamily="34" charset="0"/>
                <a:cs typeface="Tahoma" panose="020B0604030504040204" pitchFamily="34" charset="0"/>
              </a:rPr>
              <a:t> D.</a:t>
            </a:r>
            <a:endParaRPr lang="vi-VN" sz="4500" dirty="0">
              <a:latin typeface="Tahoma" panose="020B0604030504040204" pitchFamily="34" charset="0"/>
              <a:ea typeface="Tahoma" panose="020B0604030504040204" pitchFamily="34" charset="0"/>
              <a:cs typeface="Tahoma" panose="020B0604030504040204" pitchFamily="34" charset="0"/>
            </a:endParaRPr>
          </a:p>
          <a:p>
            <a:pPr algn="just"/>
            <a:r>
              <a:rPr lang="en-SG" sz="4500" dirty="0">
                <a:latin typeface="Tahoma" panose="020B0604030504040204" pitchFamily="34" charset="0"/>
                <a:ea typeface="Tahoma" panose="020B0604030504040204" pitchFamily="34" charset="0"/>
                <a:cs typeface="Tahoma" panose="020B0604030504040204" pitchFamily="34" charset="0"/>
              </a:rPr>
              <a:t>+ </a:t>
            </a:r>
            <a:r>
              <a:rPr lang="en-SG" sz="4500" dirty="0" err="1">
                <a:latin typeface="Tahoma" panose="020B0604030504040204" pitchFamily="34" charset="0"/>
                <a:ea typeface="Tahoma" panose="020B0604030504040204" pitchFamily="34" charset="0"/>
                <a:cs typeface="Tahoma" panose="020B0604030504040204" pitchFamily="34" charset="0"/>
              </a:rPr>
              <a:t>Cỡ</a:t>
            </a:r>
            <a:r>
              <a:rPr lang="en-SG" sz="4500" dirty="0">
                <a:latin typeface="Tahoma" panose="020B0604030504040204" pitchFamily="34" charset="0"/>
                <a:ea typeface="Tahoma" panose="020B0604030504040204" pitchFamily="34" charset="0"/>
                <a:cs typeface="Tahoma" panose="020B0604030504040204" pitchFamily="34" charset="0"/>
              </a:rPr>
              <a:t> M: </a:t>
            </a:r>
            <a:r>
              <a:rPr lang="en-SG" sz="4500" dirty="0" err="1">
                <a:latin typeface="Tahoma" panose="020B0604030504040204" pitchFamily="34" charset="0"/>
                <a:ea typeface="Tahoma" panose="020B0604030504040204" pitchFamily="34" charset="0"/>
                <a:cs typeface="Tahoma" panose="020B0604030504040204" pitchFamily="34" charset="0"/>
              </a:rPr>
              <a:t>nhiều</a:t>
            </a:r>
            <a:r>
              <a:rPr lang="en-SG" sz="4500" dirty="0">
                <a:latin typeface="Tahoma" panose="020B0604030504040204" pitchFamily="34" charset="0"/>
                <a:ea typeface="Tahoma" panose="020B0604030504040204" pitchFamily="34" charset="0"/>
                <a:cs typeface="Tahoma" panose="020B0604030504040204" pitchFamily="34" charset="0"/>
              </a:rPr>
              <a:t> </a:t>
            </a:r>
            <a:r>
              <a:rPr lang="en-SG" sz="4500" dirty="0" err="1">
                <a:latin typeface="Tahoma" panose="020B0604030504040204" pitchFamily="34" charset="0"/>
                <a:ea typeface="Tahoma" panose="020B0604030504040204" pitchFamily="34" charset="0"/>
                <a:cs typeface="Tahoma" panose="020B0604030504040204" pitchFamily="34" charset="0"/>
              </a:rPr>
              <a:t>hơn</a:t>
            </a:r>
            <a:r>
              <a:rPr lang="en-SG" sz="4500" dirty="0">
                <a:latin typeface="Tahoma" panose="020B0604030504040204" pitchFamily="34" charset="0"/>
                <a:ea typeface="Tahoma" panose="020B0604030504040204" pitchFamily="34" charset="0"/>
                <a:cs typeface="Tahoma" panose="020B0604030504040204" pitchFamily="34" charset="0"/>
              </a:rPr>
              <a:t> 25%. </a:t>
            </a:r>
            <a:r>
              <a:rPr lang="en-SG" sz="4500" dirty="0" err="1">
                <a:latin typeface="Tahoma" panose="020B0604030504040204" pitchFamily="34" charset="0"/>
                <a:ea typeface="Tahoma" panose="020B0604030504040204" pitchFamily="34" charset="0"/>
                <a:cs typeface="Tahoma" panose="020B0604030504040204" pitchFamily="34" charset="0"/>
              </a:rPr>
              <a:t>Vậy</a:t>
            </a:r>
            <a:r>
              <a:rPr lang="en-SG" sz="4500" dirty="0">
                <a:latin typeface="Tahoma" panose="020B0604030504040204" pitchFamily="34" charset="0"/>
                <a:ea typeface="Tahoma" panose="020B0604030504040204" pitchFamily="34" charset="0"/>
                <a:cs typeface="Tahoma" panose="020B0604030504040204" pitchFamily="34" charset="0"/>
              </a:rPr>
              <a:t> ta </a:t>
            </a:r>
            <a:r>
              <a:rPr lang="en-SG" sz="4500" dirty="0" err="1">
                <a:latin typeface="Tahoma" panose="020B0604030504040204" pitchFamily="34" charset="0"/>
                <a:ea typeface="Tahoma" panose="020B0604030504040204" pitchFamily="34" charset="0"/>
                <a:cs typeface="Tahoma" panose="020B0604030504040204" pitchFamily="34" charset="0"/>
              </a:rPr>
              <a:t>loại</a:t>
            </a:r>
            <a:r>
              <a:rPr lang="en-SG" sz="4500" dirty="0">
                <a:latin typeface="Tahoma" panose="020B0604030504040204" pitchFamily="34" charset="0"/>
                <a:ea typeface="Tahoma" panose="020B0604030504040204" pitchFamily="34" charset="0"/>
                <a:cs typeface="Tahoma" panose="020B0604030504040204" pitchFamily="34" charset="0"/>
              </a:rPr>
              <a:t> </a:t>
            </a:r>
            <a:r>
              <a:rPr lang="en-SG" sz="4500" dirty="0" err="1">
                <a:latin typeface="Tahoma" panose="020B0604030504040204" pitchFamily="34" charset="0"/>
                <a:ea typeface="Tahoma" panose="020B0604030504040204" pitchFamily="34" charset="0"/>
                <a:cs typeface="Tahoma" panose="020B0604030504040204" pitchFamily="34" charset="0"/>
              </a:rPr>
              <a:t>đáp</a:t>
            </a:r>
            <a:r>
              <a:rPr lang="en-SG" sz="4500" dirty="0">
                <a:latin typeface="Tahoma" panose="020B0604030504040204" pitchFamily="34" charset="0"/>
                <a:ea typeface="Tahoma" panose="020B0604030504040204" pitchFamily="34" charset="0"/>
                <a:cs typeface="Tahoma" panose="020B0604030504040204" pitchFamily="34" charset="0"/>
              </a:rPr>
              <a:t> </a:t>
            </a:r>
            <a:r>
              <a:rPr lang="en-SG" sz="4500" dirty="0" err="1">
                <a:latin typeface="Tahoma" panose="020B0604030504040204" pitchFamily="34" charset="0"/>
                <a:ea typeface="Tahoma" panose="020B0604030504040204" pitchFamily="34" charset="0"/>
                <a:cs typeface="Tahoma" panose="020B0604030504040204" pitchFamily="34" charset="0"/>
              </a:rPr>
              <a:t>án</a:t>
            </a:r>
            <a:r>
              <a:rPr lang="en-SG" sz="4500" dirty="0">
                <a:latin typeface="Tahoma" panose="020B0604030504040204" pitchFamily="34" charset="0"/>
                <a:ea typeface="Tahoma" panose="020B0604030504040204" pitchFamily="34" charset="0"/>
                <a:cs typeface="Tahoma" panose="020B0604030504040204" pitchFamily="34" charset="0"/>
              </a:rPr>
              <a:t> A. </a:t>
            </a:r>
            <a:endParaRPr lang="vi-VN" sz="4500" dirty="0">
              <a:latin typeface="Tahoma" panose="020B0604030504040204" pitchFamily="34" charset="0"/>
              <a:ea typeface="Tahoma" panose="020B0604030504040204" pitchFamily="34" charset="0"/>
              <a:cs typeface="Tahoma" panose="020B0604030504040204" pitchFamily="34" charset="0"/>
            </a:endParaRPr>
          </a:p>
          <a:p>
            <a:pPr algn="just"/>
            <a:r>
              <a:rPr lang="en-SG" sz="4500" dirty="0">
                <a:latin typeface="Tahoma" panose="020B0604030504040204" pitchFamily="34" charset="0"/>
                <a:ea typeface="Tahoma" panose="020B0604030504040204" pitchFamily="34" charset="0"/>
                <a:cs typeface="Tahoma" panose="020B0604030504040204" pitchFamily="34" charset="0"/>
              </a:rPr>
              <a:t>+ </a:t>
            </a:r>
            <a:r>
              <a:rPr lang="en-SG" sz="4500" dirty="0" err="1">
                <a:latin typeface="Tahoma" panose="020B0604030504040204" pitchFamily="34" charset="0"/>
                <a:ea typeface="Tahoma" panose="020B0604030504040204" pitchFamily="34" charset="0"/>
                <a:cs typeface="Tahoma" panose="020B0604030504040204" pitchFamily="34" charset="0"/>
              </a:rPr>
              <a:t>Vì</a:t>
            </a:r>
            <a:r>
              <a:rPr lang="en-SG" sz="4500" dirty="0">
                <a:latin typeface="Tahoma" panose="020B0604030504040204" pitchFamily="34" charset="0"/>
                <a:ea typeface="Tahoma" panose="020B0604030504040204" pitchFamily="34" charset="0"/>
                <a:cs typeface="Tahoma" panose="020B0604030504040204" pitchFamily="34" charset="0"/>
              </a:rPr>
              <a:t> </a:t>
            </a:r>
            <a:r>
              <a:rPr lang="en-SG" sz="4500" dirty="0" err="1">
                <a:latin typeface="Tahoma" panose="020B0604030504040204" pitchFamily="34" charset="0"/>
                <a:ea typeface="Tahoma" panose="020B0604030504040204" pitchFamily="34" charset="0"/>
                <a:cs typeface="Tahoma" panose="020B0604030504040204" pitchFamily="34" charset="0"/>
              </a:rPr>
              <a:t>phần</a:t>
            </a:r>
            <a:r>
              <a:rPr lang="en-SG" sz="4500" dirty="0">
                <a:latin typeface="Tahoma" panose="020B0604030504040204" pitchFamily="34" charset="0"/>
                <a:ea typeface="Tahoma" panose="020B0604030504040204" pitchFamily="34" charset="0"/>
                <a:cs typeface="Tahoma" panose="020B0604030504040204" pitchFamily="34" charset="0"/>
              </a:rPr>
              <a:t> </a:t>
            </a:r>
            <a:r>
              <a:rPr lang="en-SG" sz="4500" dirty="0" err="1">
                <a:latin typeface="Tahoma" panose="020B0604030504040204" pitchFamily="34" charset="0"/>
                <a:ea typeface="Tahoma" panose="020B0604030504040204" pitchFamily="34" charset="0"/>
                <a:cs typeface="Tahoma" panose="020B0604030504040204" pitchFamily="34" charset="0"/>
              </a:rPr>
              <a:t>hình</a:t>
            </a:r>
            <a:r>
              <a:rPr lang="en-SG" sz="4500" dirty="0">
                <a:latin typeface="Tahoma" panose="020B0604030504040204" pitchFamily="34" charset="0"/>
                <a:ea typeface="Tahoma" panose="020B0604030504040204" pitchFamily="34" charset="0"/>
                <a:cs typeface="Tahoma" panose="020B0604030504040204" pitchFamily="34" charset="0"/>
              </a:rPr>
              <a:t> </a:t>
            </a:r>
            <a:r>
              <a:rPr lang="en-SG" sz="4500" dirty="0" err="1">
                <a:latin typeface="Tahoma" panose="020B0604030504040204" pitchFamily="34" charset="0"/>
                <a:ea typeface="Tahoma" panose="020B0604030504040204" pitchFamily="34" charset="0"/>
                <a:cs typeface="Tahoma" panose="020B0604030504040204" pitchFamily="34" charset="0"/>
              </a:rPr>
              <a:t>quạt</a:t>
            </a:r>
            <a:r>
              <a:rPr lang="en-SG" sz="4500" dirty="0">
                <a:latin typeface="Tahoma" panose="020B0604030504040204" pitchFamily="34" charset="0"/>
                <a:ea typeface="Tahoma" panose="020B0604030504040204" pitchFamily="34" charset="0"/>
                <a:cs typeface="Tahoma" panose="020B0604030504040204" pitchFamily="34" charset="0"/>
              </a:rPr>
              <a:t> </a:t>
            </a:r>
            <a:r>
              <a:rPr lang="en-SG" sz="4500" dirty="0" err="1">
                <a:latin typeface="Tahoma" panose="020B0604030504040204" pitchFamily="34" charset="0"/>
                <a:ea typeface="Tahoma" panose="020B0604030504040204" pitchFamily="34" charset="0"/>
                <a:cs typeface="Tahoma" panose="020B0604030504040204" pitchFamily="34" charset="0"/>
              </a:rPr>
              <a:t>thể</a:t>
            </a:r>
            <a:r>
              <a:rPr lang="en-SG" sz="4500" dirty="0">
                <a:latin typeface="Tahoma" panose="020B0604030504040204" pitchFamily="34" charset="0"/>
                <a:ea typeface="Tahoma" panose="020B0604030504040204" pitchFamily="34" charset="0"/>
                <a:cs typeface="Tahoma" panose="020B0604030504040204" pitchFamily="34" charset="0"/>
              </a:rPr>
              <a:t> </a:t>
            </a:r>
            <a:r>
              <a:rPr lang="en-SG" sz="4500" dirty="0" err="1">
                <a:latin typeface="Tahoma" panose="020B0604030504040204" pitchFamily="34" charset="0"/>
                <a:ea typeface="Tahoma" panose="020B0604030504040204" pitchFamily="34" charset="0"/>
                <a:cs typeface="Tahoma" panose="020B0604030504040204" pitchFamily="34" charset="0"/>
              </a:rPr>
              <a:t>hiện</a:t>
            </a:r>
            <a:r>
              <a:rPr lang="en-SG" sz="4500" dirty="0">
                <a:latin typeface="Tahoma" panose="020B0604030504040204" pitchFamily="34" charset="0"/>
                <a:ea typeface="Tahoma" panose="020B0604030504040204" pitchFamily="34" charset="0"/>
                <a:cs typeface="Tahoma" panose="020B0604030504040204" pitchFamily="34" charset="0"/>
              </a:rPr>
              <a:t> </a:t>
            </a:r>
            <a:r>
              <a:rPr lang="en-SG" sz="4500" dirty="0" err="1">
                <a:latin typeface="Tahoma" panose="020B0604030504040204" pitchFamily="34" charset="0"/>
                <a:ea typeface="Tahoma" panose="020B0604030504040204" pitchFamily="34" charset="0"/>
                <a:cs typeface="Tahoma" panose="020B0604030504040204" pitchFamily="34" charset="0"/>
              </a:rPr>
              <a:t>tỉ</a:t>
            </a:r>
            <a:r>
              <a:rPr lang="en-SG" sz="4500" dirty="0">
                <a:latin typeface="Tahoma" panose="020B0604030504040204" pitchFamily="34" charset="0"/>
                <a:ea typeface="Tahoma" panose="020B0604030504040204" pitchFamily="34" charset="0"/>
                <a:cs typeface="Tahoma" panose="020B0604030504040204" pitchFamily="34" charset="0"/>
              </a:rPr>
              <a:t> </a:t>
            </a:r>
            <a:r>
              <a:rPr lang="en-SG" sz="4500" dirty="0" err="1">
                <a:latin typeface="Tahoma" panose="020B0604030504040204" pitchFamily="34" charset="0"/>
                <a:ea typeface="Tahoma" panose="020B0604030504040204" pitchFamily="34" charset="0"/>
                <a:cs typeface="Tahoma" panose="020B0604030504040204" pitchFamily="34" charset="0"/>
              </a:rPr>
              <a:t>số</a:t>
            </a:r>
            <a:r>
              <a:rPr lang="en-SG" sz="4500" dirty="0">
                <a:latin typeface="Tahoma" panose="020B0604030504040204" pitchFamily="34" charset="0"/>
                <a:ea typeface="Tahoma" panose="020B0604030504040204" pitchFamily="34" charset="0"/>
                <a:cs typeface="Tahoma" panose="020B0604030504040204" pitchFamily="34" charset="0"/>
              </a:rPr>
              <a:t> </a:t>
            </a:r>
            <a:r>
              <a:rPr lang="en-SG" sz="4500" dirty="0" err="1">
                <a:latin typeface="Tahoma" panose="020B0604030504040204" pitchFamily="34" charset="0"/>
                <a:ea typeface="Tahoma" panose="020B0604030504040204" pitchFamily="34" charset="0"/>
                <a:cs typeface="Tahoma" panose="020B0604030504040204" pitchFamily="34" charset="0"/>
              </a:rPr>
              <a:t>phần</a:t>
            </a:r>
            <a:r>
              <a:rPr lang="en-SG" sz="4500" dirty="0">
                <a:latin typeface="Tahoma" panose="020B0604030504040204" pitchFamily="34" charset="0"/>
                <a:ea typeface="Tahoma" panose="020B0604030504040204" pitchFamily="34" charset="0"/>
                <a:cs typeface="Tahoma" panose="020B0604030504040204" pitchFamily="34" charset="0"/>
              </a:rPr>
              <a:t> </a:t>
            </a:r>
            <a:r>
              <a:rPr lang="en-SG" sz="4500" dirty="0" err="1">
                <a:latin typeface="Tahoma" panose="020B0604030504040204" pitchFamily="34" charset="0"/>
                <a:ea typeface="Tahoma" panose="020B0604030504040204" pitchFamily="34" charset="0"/>
                <a:cs typeface="Tahoma" panose="020B0604030504040204" pitchFamily="34" charset="0"/>
              </a:rPr>
              <a:t>trăm</a:t>
            </a:r>
            <a:r>
              <a:rPr lang="en-SG" sz="4500" dirty="0">
                <a:latin typeface="Tahoma" panose="020B0604030504040204" pitchFamily="34" charset="0"/>
                <a:ea typeface="Tahoma" panose="020B0604030504040204" pitchFamily="34" charset="0"/>
                <a:cs typeface="Tahoma" panose="020B0604030504040204" pitchFamily="34" charset="0"/>
              </a:rPr>
              <a:t> </a:t>
            </a:r>
            <a:r>
              <a:rPr lang="en-SG" sz="4500" dirty="0" err="1">
                <a:latin typeface="Tahoma" panose="020B0604030504040204" pitchFamily="34" charset="0"/>
                <a:ea typeface="Tahoma" panose="020B0604030504040204" pitchFamily="34" charset="0"/>
                <a:cs typeface="Tahoma" panose="020B0604030504040204" pitchFamily="34" charset="0"/>
              </a:rPr>
              <a:t>của</a:t>
            </a:r>
            <a:r>
              <a:rPr lang="en-SG" sz="4500" dirty="0">
                <a:latin typeface="Tahoma" panose="020B0604030504040204" pitchFamily="34" charset="0"/>
                <a:ea typeface="Tahoma" panose="020B0604030504040204" pitchFamily="34" charset="0"/>
                <a:cs typeface="Tahoma" panose="020B0604030504040204" pitchFamily="34" charset="0"/>
              </a:rPr>
              <a:t> </a:t>
            </a:r>
            <a:r>
              <a:rPr lang="en-SG" sz="4500" dirty="0" err="1">
                <a:latin typeface="Tahoma" panose="020B0604030504040204" pitchFamily="34" charset="0"/>
                <a:ea typeface="Tahoma" panose="020B0604030504040204" pitchFamily="34" charset="0"/>
                <a:cs typeface="Tahoma" panose="020B0604030504040204" pitchFamily="34" charset="0"/>
              </a:rPr>
              <a:t>số</a:t>
            </a:r>
            <a:r>
              <a:rPr lang="en-SG" sz="4500" dirty="0">
                <a:latin typeface="Tahoma" panose="020B0604030504040204" pitchFamily="34" charset="0"/>
                <a:ea typeface="Tahoma" panose="020B0604030504040204" pitchFamily="34" charset="0"/>
                <a:cs typeface="Tahoma" panose="020B0604030504040204" pitchFamily="34" charset="0"/>
              </a:rPr>
              <a:t> </a:t>
            </a:r>
            <a:r>
              <a:rPr lang="en-SG" sz="4500" dirty="0" err="1">
                <a:latin typeface="Tahoma" panose="020B0604030504040204" pitchFamily="34" charset="0"/>
                <a:ea typeface="Tahoma" panose="020B0604030504040204" pitchFamily="34" charset="0"/>
                <a:cs typeface="Tahoma" panose="020B0604030504040204" pitchFamily="34" charset="0"/>
              </a:rPr>
              <a:t>áo</a:t>
            </a:r>
            <a:r>
              <a:rPr lang="en-SG" sz="4500" dirty="0">
                <a:latin typeface="Tahoma" panose="020B0604030504040204" pitchFamily="34" charset="0"/>
                <a:ea typeface="Tahoma" panose="020B0604030504040204" pitchFamily="34" charset="0"/>
                <a:cs typeface="Tahoma" panose="020B0604030504040204" pitchFamily="34" charset="0"/>
              </a:rPr>
              <a:t> </a:t>
            </a:r>
            <a:r>
              <a:rPr lang="en-SG" sz="4500" dirty="0" err="1">
                <a:latin typeface="Tahoma" panose="020B0604030504040204" pitchFamily="34" charset="0"/>
                <a:ea typeface="Tahoma" panose="020B0604030504040204" pitchFamily="34" charset="0"/>
                <a:cs typeface="Tahoma" panose="020B0604030504040204" pitchFamily="34" charset="0"/>
              </a:rPr>
              <a:t>bán</a:t>
            </a:r>
            <a:r>
              <a:rPr lang="en-SG" sz="4500" dirty="0">
                <a:latin typeface="Tahoma" panose="020B0604030504040204" pitchFamily="34" charset="0"/>
                <a:ea typeface="Tahoma" panose="020B0604030504040204" pitchFamily="34" charset="0"/>
                <a:cs typeface="Tahoma" panose="020B0604030504040204" pitchFamily="34" charset="0"/>
              </a:rPr>
              <a:t> </a:t>
            </a:r>
            <a:r>
              <a:rPr lang="en-SG" sz="4500" dirty="0" err="1">
                <a:latin typeface="Tahoma" panose="020B0604030504040204" pitchFamily="34" charset="0"/>
                <a:ea typeface="Tahoma" panose="020B0604030504040204" pitchFamily="34" charset="0"/>
                <a:cs typeface="Tahoma" panose="020B0604030504040204" pitchFamily="34" charset="0"/>
              </a:rPr>
              <a:t>được</a:t>
            </a:r>
            <a:r>
              <a:rPr lang="en-SG" sz="4500" dirty="0">
                <a:latin typeface="Tahoma" panose="020B0604030504040204" pitchFamily="34" charset="0"/>
                <a:ea typeface="Tahoma" panose="020B0604030504040204" pitchFamily="34" charset="0"/>
                <a:cs typeface="Tahoma" panose="020B0604030504040204" pitchFamily="34" charset="0"/>
              </a:rPr>
              <a:t> </a:t>
            </a:r>
            <a:r>
              <a:rPr lang="en-SG" sz="4500" dirty="0" err="1">
                <a:latin typeface="Tahoma" panose="020B0604030504040204" pitchFamily="34" charset="0"/>
                <a:ea typeface="Tahoma" panose="020B0604030504040204" pitchFamily="34" charset="0"/>
                <a:cs typeface="Tahoma" panose="020B0604030504040204" pitchFamily="34" charset="0"/>
              </a:rPr>
              <a:t>cỡ</a:t>
            </a:r>
            <a:r>
              <a:rPr lang="en-SG" sz="4500" dirty="0">
                <a:latin typeface="Tahoma" panose="020B0604030504040204" pitchFamily="34" charset="0"/>
                <a:ea typeface="Tahoma" panose="020B0604030504040204" pitchFamily="34" charset="0"/>
                <a:cs typeface="Tahoma" panose="020B0604030504040204" pitchFamily="34" charset="0"/>
              </a:rPr>
              <a:t> M </a:t>
            </a:r>
            <a:r>
              <a:rPr lang="en-SG" sz="4500" dirty="0" err="1">
                <a:latin typeface="Tahoma" panose="020B0604030504040204" pitchFamily="34" charset="0"/>
                <a:ea typeface="Tahoma" panose="020B0604030504040204" pitchFamily="34" charset="0"/>
                <a:cs typeface="Tahoma" panose="020B0604030504040204" pitchFamily="34" charset="0"/>
              </a:rPr>
              <a:t>không</a:t>
            </a:r>
            <a:r>
              <a:rPr lang="en-SG" sz="4500" dirty="0">
                <a:latin typeface="Tahoma" panose="020B0604030504040204" pitchFamily="34" charset="0"/>
                <a:ea typeface="Tahoma" panose="020B0604030504040204" pitchFamily="34" charset="0"/>
                <a:cs typeface="Tahoma" panose="020B0604030504040204" pitchFamily="34" charset="0"/>
              </a:rPr>
              <a:t> </a:t>
            </a:r>
            <a:r>
              <a:rPr lang="en-SG" sz="4500" dirty="0" err="1">
                <a:latin typeface="Tahoma" panose="020B0604030504040204" pitchFamily="34" charset="0"/>
                <a:ea typeface="Tahoma" panose="020B0604030504040204" pitchFamily="34" charset="0"/>
                <a:cs typeface="Tahoma" panose="020B0604030504040204" pitchFamily="34" charset="0"/>
              </a:rPr>
              <a:t>gấp</a:t>
            </a:r>
            <a:r>
              <a:rPr lang="en-SG" sz="4500" dirty="0">
                <a:latin typeface="Tahoma" panose="020B0604030504040204" pitchFamily="34" charset="0"/>
                <a:ea typeface="Tahoma" panose="020B0604030504040204" pitchFamily="34" charset="0"/>
                <a:cs typeface="Tahoma" panose="020B0604030504040204" pitchFamily="34" charset="0"/>
              </a:rPr>
              <a:t> </a:t>
            </a:r>
            <a:r>
              <a:rPr lang="en-SG" sz="4500" dirty="0" err="1">
                <a:latin typeface="Tahoma" panose="020B0604030504040204" pitchFamily="34" charset="0"/>
                <a:ea typeface="Tahoma" panose="020B0604030504040204" pitchFamily="34" charset="0"/>
                <a:cs typeface="Tahoma" panose="020B0604030504040204" pitchFamily="34" charset="0"/>
              </a:rPr>
              <a:t>nhiều</a:t>
            </a:r>
            <a:r>
              <a:rPr lang="en-SG" sz="4500" dirty="0">
                <a:latin typeface="Tahoma" panose="020B0604030504040204" pitchFamily="34" charset="0"/>
                <a:ea typeface="Tahoma" panose="020B0604030504040204" pitchFamily="34" charset="0"/>
                <a:cs typeface="Tahoma" panose="020B0604030504040204" pitchFamily="34" charset="0"/>
              </a:rPr>
              <a:t> </a:t>
            </a:r>
            <a:r>
              <a:rPr lang="en-SG" sz="4500" dirty="0" err="1">
                <a:latin typeface="Tahoma" panose="020B0604030504040204" pitchFamily="34" charset="0"/>
                <a:ea typeface="Tahoma" panose="020B0604030504040204" pitchFamily="34" charset="0"/>
                <a:cs typeface="Tahoma" panose="020B0604030504040204" pitchFamily="34" charset="0"/>
              </a:rPr>
              <a:t>lần</a:t>
            </a:r>
            <a:r>
              <a:rPr lang="en-SG" sz="4500" dirty="0">
                <a:latin typeface="Tahoma" panose="020B0604030504040204" pitchFamily="34" charset="0"/>
                <a:ea typeface="Tahoma" panose="020B0604030504040204" pitchFamily="34" charset="0"/>
                <a:cs typeface="Tahoma" panose="020B0604030504040204" pitchFamily="34" charset="0"/>
              </a:rPr>
              <a:t> (hay </a:t>
            </a:r>
            <a:r>
              <a:rPr lang="en-SG" sz="4500" dirty="0" err="1">
                <a:latin typeface="Tahoma" panose="020B0604030504040204" pitchFamily="34" charset="0"/>
                <a:ea typeface="Tahoma" panose="020B0604030504040204" pitchFamily="34" charset="0"/>
                <a:cs typeface="Tahoma" panose="020B0604030504040204" pitchFamily="34" charset="0"/>
              </a:rPr>
              <a:t>cụ</a:t>
            </a:r>
            <a:r>
              <a:rPr lang="en-SG" sz="4500" dirty="0">
                <a:latin typeface="Tahoma" panose="020B0604030504040204" pitchFamily="34" charset="0"/>
                <a:ea typeface="Tahoma" panose="020B0604030504040204" pitchFamily="34" charset="0"/>
                <a:cs typeface="Tahoma" panose="020B0604030504040204" pitchFamily="34" charset="0"/>
              </a:rPr>
              <a:t> </a:t>
            </a:r>
            <a:r>
              <a:rPr lang="en-SG" sz="4500" dirty="0" err="1">
                <a:latin typeface="Tahoma" panose="020B0604030504040204" pitchFamily="34" charset="0"/>
                <a:ea typeface="Tahoma" panose="020B0604030504040204" pitchFamily="34" charset="0"/>
                <a:cs typeface="Tahoma" panose="020B0604030504040204" pitchFamily="34" charset="0"/>
              </a:rPr>
              <a:t>thể</a:t>
            </a:r>
            <a:r>
              <a:rPr lang="en-SG" sz="4500" dirty="0">
                <a:latin typeface="Tahoma" panose="020B0604030504040204" pitchFamily="34" charset="0"/>
                <a:ea typeface="Tahoma" panose="020B0604030504040204" pitchFamily="34" charset="0"/>
                <a:cs typeface="Tahoma" panose="020B0604030504040204" pitchFamily="34" charset="0"/>
              </a:rPr>
              <a:t> </a:t>
            </a:r>
            <a:r>
              <a:rPr lang="en-SG" sz="4500" dirty="0" err="1">
                <a:latin typeface="Tahoma" panose="020B0604030504040204" pitchFamily="34" charset="0"/>
                <a:ea typeface="Tahoma" panose="020B0604030504040204" pitchFamily="34" charset="0"/>
                <a:cs typeface="Tahoma" panose="020B0604030504040204" pitchFamily="34" charset="0"/>
              </a:rPr>
              <a:t>là</a:t>
            </a:r>
            <a:r>
              <a:rPr lang="en-SG" sz="4500" dirty="0">
                <a:latin typeface="Tahoma" panose="020B0604030504040204" pitchFamily="34" charset="0"/>
                <a:ea typeface="Tahoma" panose="020B0604030504040204" pitchFamily="34" charset="0"/>
                <a:cs typeface="Tahoma" panose="020B0604030504040204" pitchFamily="34" charset="0"/>
              </a:rPr>
              <a:t> </a:t>
            </a:r>
            <a:r>
              <a:rPr lang="en-SG" sz="4500" dirty="0" err="1">
                <a:latin typeface="Tahoma" panose="020B0604030504040204" pitchFamily="34" charset="0"/>
                <a:ea typeface="Tahoma" panose="020B0604030504040204" pitchFamily="34" charset="0"/>
                <a:cs typeface="Tahoma" panose="020B0604030504040204" pitchFamily="34" charset="0"/>
              </a:rPr>
              <a:t>gấp</a:t>
            </a:r>
            <a:r>
              <a:rPr lang="en-SG" sz="4500" dirty="0">
                <a:latin typeface="Tahoma" panose="020B0604030504040204" pitchFamily="34" charset="0"/>
                <a:ea typeface="Tahoma" panose="020B0604030504040204" pitchFamily="34" charset="0"/>
                <a:cs typeface="Tahoma" panose="020B0604030504040204" pitchFamily="34" charset="0"/>
              </a:rPr>
              <a:t> 4 </a:t>
            </a:r>
            <a:r>
              <a:rPr lang="en-SG" sz="4500" dirty="0" err="1">
                <a:latin typeface="Tahoma" panose="020B0604030504040204" pitchFamily="34" charset="0"/>
                <a:ea typeface="Tahoma" panose="020B0604030504040204" pitchFamily="34" charset="0"/>
                <a:cs typeface="Tahoma" panose="020B0604030504040204" pitchFamily="34" charset="0"/>
              </a:rPr>
              <a:t>lần</a:t>
            </a:r>
            <a:r>
              <a:rPr lang="en-SG" sz="4500" dirty="0">
                <a:latin typeface="Tahoma" panose="020B0604030504040204" pitchFamily="34" charset="0"/>
                <a:ea typeface="Tahoma" panose="020B0604030504040204" pitchFamily="34" charset="0"/>
                <a:cs typeface="Tahoma" panose="020B0604030504040204" pitchFamily="34" charset="0"/>
              </a:rPr>
              <a:t>) </a:t>
            </a:r>
            <a:r>
              <a:rPr lang="en-SG" sz="4500" dirty="0" err="1">
                <a:latin typeface="Tahoma" panose="020B0604030504040204" pitchFamily="34" charset="0"/>
                <a:ea typeface="Tahoma" panose="020B0604030504040204" pitchFamily="34" charset="0"/>
                <a:cs typeface="Tahoma" panose="020B0604030504040204" pitchFamily="34" charset="0"/>
              </a:rPr>
              <a:t>phần</a:t>
            </a:r>
            <a:r>
              <a:rPr lang="en-SG" sz="4500" dirty="0">
                <a:latin typeface="Tahoma" panose="020B0604030504040204" pitchFamily="34" charset="0"/>
                <a:ea typeface="Tahoma" panose="020B0604030504040204" pitchFamily="34" charset="0"/>
                <a:cs typeface="Tahoma" panose="020B0604030504040204" pitchFamily="34" charset="0"/>
              </a:rPr>
              <a:t> </a:t>
            </a:r>
            <a:r>
              <a:rPr lang="en-SG" sz="4500" dirty="0" err="1">
                <a:latin typeface="Tahoma" panose="020B0604030504040204" pitchFamily="34" charset="0"/>
                <a:ea typeface="Tahoma" panose="020B0604030504040204" pitchFamily="34" charset="0"/>
                <a:cs typeface="Tahoma" panose="020B0604030504040204" pitchFamily="34" charset="0"/>
              </a:rPr>
              <a:t>hình</a:t>
            </a:r>
            <a:r>
              <a:rPr lang="en-SG" sz="4500" dirty="0">
                <a:latin typeface="Tahoma" panose="020B0604030504040204" pitchFamily="34" charset="0"/>
                <a:ea typeface="Tahoma" panose="020B0604030504040204" pitchFamily="34" charset="0"/>
                <a:cs typeface="Tahoma" panose="020B0604030504040204" pitchFamily="34" charset="0"/>
              </a:rPr>
              <a:t> </a:t>
            </a:r>
            <a:r>
              <a:rPr lang="en-SG" sz="4500" dirty="0" err="1">
                <a:latin typeface="Tahoma" panose="020B0604030504040204" pitchFamily="34" charset="0"/>
                <a:ea typeface="Tahoma" panose="020B0604030504040204" pitchFamily="34" charset="0"/>
                <a:cs typeface="Tahoma" panose="020B0604030504040204" pitchFamily="34" charset="0"/>
              </a:rPr>
              <a:t>quạt</a:t>
            </a:r>
            <a:r>
              <a:rPr lang="en-SG" sz="4500" dirty="0">
                <a:latin typeface="Tahoma" panose="020B0604030504040204" pitchFamily="34" charset="0"/>
                <a:ea typeface="Tahoma" panose="020B0604030504040204" pitchFamily="34" charset="0"/>
                <a:cs typeface="Tahoma" panose="020B0604030504040204" pitchFamily="34" charset="0"/>
              </a:rPr>
              <a:t> </a:t>
            </a:r>
            <a:r>
              <a:rPr lang="en-SG" sz="4500" dirty="0" err="1">
                <a:latin typeface="Tahoma" panose="020B0604030504040204" pitchFamily="34" charset="0"/>
                <a:ea typeface="Tahoma" panose="020B0604030504040204" pitchFamily="34" charset="0"/>
                <a:cs typeface="Tahoma" panose="020B0604030504040204" pitchFamily="34" charset="0"/>
              </a:rPr>
              <a:t>thể</a:t>
            </a:r>
            <a:r>
              <a:rPr lang="en-SG" sz="4500" dirty="0">
                <a:latin typeface="Tahoma" panose="020B0604030504040204" pitchFamily="34" charset="0"/>
                <a:ea typeface="Tahoma" panose="020B0604030504040204" pitchFamily="34" charset="0"/>
                <a:cs typeface="Tahoma" panose="020B0604030504040204" pitchFamily="34" charset="0"/>
              </a:rPr>
              <a:t> </a:t>
            </a:r>
            <a:r>
              <a:rPr lang="en-SG" sz="4500" dirty="0" err="1">
                <a:latin typeface="Tahoma" panose="020B0604030504040204" pitchFamily="34" charset="0"/>
                <a:ea typeface="Tahoma" panose="020B0604030504040204" pitchFamily="34" charset="0"/>
                <a:cs typeface="Tahoma" panose="020B0604030504040204" pitchFamily="34" charset="0"/>
              </a:rPr>
              <a:t>hiện</a:t>
            </a:r>
            <a:r>
              <a:rPr lang="en-SG" sz="4500" dirty="0">
                <a:latin typeface="Tahoma" panose="020B0604030504040204" pitchFamily="34" charset="0"/>
                <a:ea typeface="Tahoma" panose="020B0604030504040204" pitchFamily="34" charset="0"/>
                <a:cs typeface="Tahoma" panose="020B0604030504040204" pitchFamily="34" charset="0"/>
              </a:rPr>
              <a:t> </a:t>
            </a:r>
            <a:r>
              <a:rPr lang="en-SG" sz="4500" dirty="0" err="1">
                <a:latin typeface="Tahoma" panose="020B0604030504040204" pitchFamily="34" charset="0"/>
                <a:ea typeface="Tahoma" panose="020B0604030504040204" pitchFamily="34" charset="0"/>
                <a:cs typeface="Tahoma" panose="020B0604030504040204" pitchFamily="34" charset="0"/>
              </a:rPr>
              <a:t>tỉ</a:t>
            </a:r>
            <a:r>
              <a:rPr lang="en-SG" sz="4500" dirty="0">
                <a:latin typeface="Tahoma" panose="020B0604030504040204" pitchFamily="34" charset="0"/>
                <a:ea typeface="Tahoma" panose="020B0604030504040204" pitchFamily="34" charset="0"/>
                <a:cs typeface="Tahoma" panose="020B0604030504040204" pitchFamily="34" charset="0"/>
              </a:rPr>
              <a:t> </a:t>
            </a:r>
            <a:r>
              <a:rPr lang="en-SG" sz="4500" dirty="0" err="1">
                <a:latin typeface="Tahoma" panose="020B0604030504040204" pitchFamily="34" charset="0"/>
                <a:ea typeface="Tahoma" panose="020B0604030504040204" pitchFamily="34" charset="0"/>
                <a:cs typeface="Tahoma" panose="020B0604030504040204" pitchFamily="34" charset="0"/>
              </a:rPr>
              <a:t>số</a:t>
            </a:r>
            <a:r>
              <a:rPr lang="en-SG" sz="4500" dirty="0">
                <a:latin typeface="Tahoma" panose="020B0604030504040204" pitchFamily="34" charset="0"/>
                <a:ea typeface="Tahoma" panose="020B0604030504040204" pitchFamily="34" charset="0"/>
                <a:cs typeface="Tahoma" panose="020B0604030504040204" pitchFamily="34" charset="0"/>
              </a:rPr>
              <a:t> </a:t>
            </a:r>
            <a:r>
              <a:rPr lang="en-SG" sz="4500" dirty="0" err="1">
                <a:latin typeface="Tahoma" panose="020B0604030504040204" pitchFamily="34" charset="0"/>
                <a:ea typeface="Tahoma" panose="020B0604030504040204" pitchFamily="34" charset="0"/>
                <a:cs typeface="Tahoma" panose="020B0604030504040204" pitchFamily="34" charset="0"/>
              </a:rPr>
              <a:t>phần</a:t>
            </a:r>
            <a:r>
              <a:rPr lang="en-SG" sz="4500" dirty="0">
                <a:latin typeface="Tahoma" panose="020B0604030504040204" pitchFamily="34" charset="0"/>
                <a:ea typeface="Tahoma" panose="020B0604030504040204" pitchFamily="34" charset="0"/>
                <a:cs typeface="Tahoma" panose="020B0604030504040204" pitchFamily="34" charset="0"/>
              </a:rPr>
              <a:t> </a:t>
            </a:r>
            <a:r>
              <a:rPr lang="en-SG" sz="4500" dirty="0" err="1">
                <a:latin typeface="Tahoma" panose="020B0604030504040204" pitchFamily="34" charset="0"/>
                <a:ea typeface="Tahoma" panose="020B0604030504040204" pitchFamily="34" charset="0"/>
                <a:cs typeface="Tahoma" panose="020B0604030504040204" pitchFamily="34" charset="0"/>
              </a:rPr>
              <a:t>trăm</a:t>
            </a:r>
            <a:r>
              <a:rPr lang="en-SG" sz="4500" dirty="0">
                <a:latin typeface="Tahoma" panose="020B0604030504040204" pitchFamily="34" charset="0"/>
                <a:ea typeface="Tahoma" panose="020B0604030504040204" pitchFamily="34" charset="0"/>
                <a:cs typeface="Tahoma" panose="020B0604030504040204" pitchFamily="34" charset="0"/>
              </a:rPr>
              <a:t> </a:t>
            </a:r>
            <a:r>
              <a:rPr lang="en-SG" sz="4500" dirty="0" err="1">
                <a:latin typeface="Tahoma" panose="020B0604030504040204" pitchFamily="34" charset="0"/>
                <a:ea typeface="Tahoma" panose="020B0604030504040204" pitchFamily="34" charset="0"/>
                <a:cs typeface="Tahoma" panose="020B0604030504040204" pitchFamily="34" charset="0"/>
              </a:rPr>
              <a:t>của</a:t>
            </a:r>
            <a:r>
              <a:rPr lang="en-SG" sz="4500" dirty="0">
                <a:latin typeface="Tahoma" panose="020B0604030504040204" pitchFamily="34" charset="0"/>
                <a:ea typeface="Tahoma" panose="020B0604030504040204" pitchFamily="34" charset="0"/>
                <a:cs typeface="Tahoma" panose="020B0604030504040204" pitchFamily="34" charset="0"/>
              </a:rPr>
              <a:t> </a:t>
            </a:r>
            <a:r>
              <a:rPr lang="en-SG" sz="4500" dirty="0" err="1">
                <a:latin typeface="Tahoma" panose="020B0604030504040204" pitchFamily="34" charset="0"/>
                <a:ea typeface="Tahoma" panose="020B0604030504040204" pitchFamily="34" charset="0"/>
                <a:cs typeface="Tahoma" panose="020B0604030504040204" pitchFamily="34" charset="0"/>
              </a:rPr>
              <a:t>số</a:t>
            </a:r>
            <a:r>
              <a:rPr lang="en-SG" sz="4500" dirty="0">
                <a:latin typeface="Tahoma" panose="020B0604030504040204" pitchFamily="34" charset="0"/>
                <a:ea typeface="Tahoma" panose="020B0604030504040204" pitchFamily="34" charset="0"/>
                <a:cs typeface="Tahoma" panose="020B0604030504040204" pitchFamily="34" charset="0"/>
              </a:rPr>
              <a:t> </a:t>
            </a:r>
            <a:r>
              <a:rPr lang="en-SG" sz="4500" dirty="0" err="1">
                <a:latin typeface="Tahoma" panose="020B0604030504040204" pitchFamily="34" charset="0"/>
                <a:ea typeface="Tahoma" panose="020B0604030504040204" pitchFamily="34" charset="0"/>
                <a:cs typeface="Tahoma" panose="020B0604030504040204" pitchFamily="34" charset="0"/>
              </a:rPr>
              <a:t>áo</a:t>
            </a:r>
            <a:r>
              <a:rPr lang="en-SG" sz="4500" dirty="0">
                <a:latin typeface="Tahoma" panose="020B0604030504040204" pitchFamily="34" charset="0"/>
                <a:ea typeface="Tahoma" panose="020B0604030504040204" pitchFamily="34" charset="0"/>
                <a:cs typeface="Tahoma" panose="020B0604030504040204" pitchFamily="34" charset="0"/>
              </a:rPr>
              <a:t> </a:t>
            </a:r>
            <a:r>
              <a:rPr lang="en-SG" sz="4500" dirty="0" err="1">
                <a:latin typeface="Tahoma" panose="020B0604030504040204" pitchFamily="34" charset="0"/>
                <a:ea typeface="Tahoma" panose="020B0604030504040204" pitchFamily="34" charset="0"/>
                <a:cs typeface="Tahoma" panose="020B0604030504040204" pitchFamily="34" charset="0"/>
              </a:rPr>
              <a:t>bán</a:t>
            </a:r>
            <a:r>
              <a:rPr lang="en-SG" sz="4500" dirty="0">
                <a:latin typeface="Tahoma" panose="020B0604030504040204" pitchFamily="34" charset="0"/>
                <a:ea typeface="Tahoma" panose="020B0604030504040204" pitchFamily="34" charset="0"/>
                <a:cs typeface="Tahoma" panose="020B0604030504040204" pitchFamily="34" charset="0"/>
              </a:rPr>
              <a:t> </a:t>
            </a:r>
            <a:r>
              <a:rPr lang="en-SG" sz="4500" dirty="0" err="1">
                <a:latin typeface="Tahoma" panose="020B0604030504040204" pitchFamily="34" charset="0"/>
                <a:ea typeface="Tahoma" panose="020B0604030504040204" pitchFamily="34" charset="0"/>
                <a:cs typeface="Tahoma" panose="020B0604030504040204" pitchFamily="34" charset="0"/>
              </a:rPr>
              <a:t>được</a:t>
            </a:r>
            <a:r>
              <a:rPr lang="en-SG" sz="4500" dirty="0">
                <a:latin typeface="Tahoma" panose="020B0604030504040204" pitchFamily="34" charset="0"/>
                <a:ea typeface="Tahoma" panose="020B0604030504040204" pitchFamily="34" charset="0"/>
                <a:cs typeface="Tahoma" panose="020B0604030504040204" pitchFamily="34" charset="0"/>
              </a:rPr>
              <a:t> </a:t>
            </a:r>
            <a:r>
              <a:rPr lang="en-SG" sz="4500" dirty="0" err="1">
                <a:latin typeface="Tahoma" panose="020B0604030504040204" pitchFamily="34" charset="0"/>
                <a:ea typeface="Tahoma" panose="020B0604030504040204" pitchFamily="34" charset="0"/>
                <a:cs typeface="Tahoma" panose="020B0604030504040204" pitchFamily="34" charset="0"/>
              </a:rPr>
              <a:t>cỡ</a:t>
            </a:r>
            <a:r>
              <a:rPr lang="en-SG" sz="4500" dirty="0">
                <a:latin typeface="Tahoma" panose="020B0604030504040204" pitchFamily="34" charset="0"/>
                <a:ea typeface="Tahoma" panose="020B0604030504040204" pitchFamily="34" charset="0"/>
                <a:cs typeface="Tahoma" panose="020B0604030504040204" pitchFamily="34" charset="0"/>
              </a:rPr>
              <a:t> S, </a:t>
            </a:r>
            <a:r>
              <a:rPr lang="en-SG" sz="4500" dirty="0" err="1">
                <a:latin typeface="Tahoma" panose="020B0604030504040204" pitchFamily="34" charset="0"/>
                <a:ea typeface="Tahoma" panose="020B0604030504040204" pitchFamily="34" charset="0"/>
                <a:cs typeface="Tahoma" panose="020B0604030504040204" pitchFamily="34" charset="0"/>
              </a:rPr>
              <a:t>nên</a:t>
            </a:r>
            <a:r>
              <a:rPr lang="en-SG" sz="4500" dirty="0">
                <a:latin typeface="Tahoma" panose="020B0604030504040204" pitchFamily="34" charset="0"/>
                <a:ea typeface="Tahoma" panose="020B0604030504040204" pitchFamily="34" charset="0"/>
                <a:cs typeface="Tahoma" panose="020B0604030504040204" pitchFamily="34" charset="0"/>
              </a:rPr>
              <a:t> ta </a:t>
            </a:r>
            <a:r>
              <a:rPr lang="en-SG" sz="4500" dirty="0" err="1">
                <a:latin typeface="Tahoma" panose="020B0604030504040204" pitchFamily="34" charset="0"/>
                <a:ea typeface="Tahoma" panose="020B0604030504040204" pitchFamily="34" charset="0"/>
                <a:cs typeface="Tahoma" panose="020B0604030504040204" pitchFamily="34" charset="0"/>
              </a:rPr>
              <a:t>chọn</a:t>
            </a:r>
            <a:r>
              <a:rPr lang="en-SG" sz="4500" dirty="0">
                <a:latin typeface="Tahoma" panose="020B0604030504040204" pitchFamily="34" charset="0"/>
                <a:ea typeface="Tahoma" panose="020B0604030504040204" pitchFamily="34" charset="0"/>
                <a:cs typeface="Tahoma" panose="020B0604030504040204" pitchFamily="34" charset="0"/>
              </a:rPr>
              <a:t> </a:t>
            </a:r>
            <a:r>
              <a:rPr lang="en-SG" sz="4500" dirty="0" err="1">
                <a:latin typeface="Tahoma" panose="020B0604030504040204" pitchFamily="34" charset="0"/>
                <a:ea typeface="Tahoma" panose="020B0604030504040204" pitchFamily="34" charset="0"/>
                <a:cs typeface="Tahoma" panose="020B0604030504040204" pitchFamily="34" charset="0"/>
              </a:rPr>
              <a:t>đáp</a:t>
            </a:r>
            <a:r>
              <a:rPr lang="en-SG" sz="4500" dirty="0">
                <a:latin typeface="Tahoma" panose="020B0604030504040204" pitchFamily="34" charset="0"/>
                <a:ea typeface="Tahoma" panose="020B0604030504040204" pitchFamily="34" charset="0"/>
                <a:cs typeface="Tahoma" panose="020B0604030504040204" pitchFamily="34" charset="0"/>
              </a:rPr>
              <a:t> </a:t>
            </a:r>
            <a:r>
              <a:rPr lang="en-SG" sz="4500" dirty="0" err="1">
                <a:latin typeface="Tahoma" panose="020B0604030504040204" pitchFamily="34" charset="0"/>
                <a:ea typeface="Tahoma" panose="020B0604030504040204" pitchFamily="34" charset="0"/>
                <a:cs typeface="Tahoma" panose="020B0604030504040204" pitchFamily="34" charset="0"/>
              </a:rPr>
              <a:t>án</a:t>
            </a:r>
            <a:r>
              <a:rPr lang="en-SG" sz="4500" dirty="0">
                <a:latin typeface="Tahoma" panose="020B0604030504040204" pitchFamily="34" charset="0"/>
                <a:ea typeface="Tahoma" panose="020B0604030504040204" pitchFamily="34" charset="0"/>
                <a:cs typeface="Tahoma" panose="020B0604030504040204" pitchFamily="34" charset="0"/>
              </a:rPr>
              <a:t> B.</a:t>
            </a:r>
          </a:p>
        </p:txBody>
      </p:sp>
      <p:sp>
        <p:nvSpPr>
          <p:cNvPr id="8" name="TextBox 7">
            <a:extLst>
              <a:ext uri="{FF2B5EF4-FFF2-40B4-BE49-F238E27FC236}">
                <a16:creationId xmlns:a16="http://schemas.microsoft.com/office/drawing/2014/main" id="{705D0F50-EFF8-0184-E42B-ADA2B96DB3D7}"/>
              </a:ext>
            </a:extLst>
          </p:cNvPr>
          <p:cNvSpPr txBox="1"/>
          <p:nvPr/>
        </p:nvSpPr>
        <p:spPr>
          <a:xfrm>
            <a:off x="6588489" y="1566058"/>
            <a:ext cx="3733800" cy="784830"/>
          </a:xfrm>
          <a:prstGeom prst="rect">
            <a:avLst/>
          </a:prstGeom>
          <a:noFill/>
        </p:spPr>
        <p:txBody>
          <a:bodyPr wrap="square">
            <a:spAutoFit/>
          </a:bodyPr>
          <a:lstStyle/>
          <a:p>
            <a:r>
              <a:rPr lang="vi-VN" sz="4500" b="1" dirty="0">
                <a:solidFill>
                  <a:srgbClr val="C00000"/>
                </a:solidFill>
                <a:latin typeface="Tahoma" panose="020B0604030504040204" pitchFamily="34" charset="0"/>
                <a:ea typeface="Tahoma" panose="020B0604030504040204" pitchFamily="34" charset="0"/>
                <a:cs typeface="Tahoma" panose="020B0604030504040204" pitchFamily="34" charset="0"/>
              </a:rPr>
              <a:t>CÁCH LÀM</a:t>
            </a:r>
            <a:endParaRPr lang="en-SG" sz="45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5895958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SG"/>
          </a:p>
        </p:txBody>
      </p:sp>
      <p:sp>
        <p:nvSpPr>
          <p:cNvPr id="3" name="Freeform 3"/>
          <p:cNvSpPr/>
          <p:nvPr/>
        </p:nvSpPr>
        <p:spPr>
          <a:xfrm>
            <a:off x="5979804" y="1080518"/>
            <a:ext cx="12344399" cy="3433740"/>
          </a:xfrm>
          <a:custGeom>
            <a:avLst/>
            <a:gdLst/>
            <a:ahLst/>
            <a:cxnLst/>
            <a:rect l="l" t="t" r="r" b="b"/>
            <a:pathLst>
              <a:path w="10896012" h="6728287">
                <a:moveTo>
                  <a:pt x="0" y="0"/>
                </a:moveTo>
                <a:lnTo>
                  <a:pt x="10896012" y="0"/>
                </a:lnTo>
                <a:lnTo>
                  <a:pt x="10896012" y="6728287"/>
                </a:lnTo>
                <a:lnTo>
                  <a:pt x="0" y="67282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dirty="0"/>
          </a:p>
        </p:txBody>
      </p:sp>
      <p:sp>
        <p:nvSpPr>
          <p:cNvPr id="9" name="Freeform 9"/>
          <p:cNvSpPr/>
          <p:nvPr/>
        </p:nvSpPr>
        <p:spPr>
          <a:xfrm rot="-1244255">
            <a:off x="12212738" y="6763050"/>
            <a:ext cx="1064640" cy="1758415"/>
          </a:xfrm>
          <a:custGeom>
            <a:avLst/>
            <a:gdLst/>
            <a:ahLst/>
            <a:cxnLst/>
            <a:rect l="l" t="t" r="r" b="b"/>
            <a:pathLst>
              <a:path w="1064640" h="1758415">
                <a:moveTo>
                  <a:pt x="0" y="0"/>
                </a:moveTo>
                <a:lnTo>
                  <a:pt x="1064640" y="0"/>
                </a:lnTo>
                <a:lnTo>
                  <a:pt x="1064640" y="1758415"/>
                </a:lnTo>
                <a:lnTo>
                  <a:pt x="0" y="17584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SG"/>
          </a:p>
        </p:txBody>
      </p:sp>
      <p:sp>
        <p:nvSpPr>
          <p:cNvPr id="10" name="Freeform 10"/>
          <p:cNvSpPr/>
          <p:nvPr/>
        </p:nvSpPr>
        <p:spPr>
          <a:xfrm>
            <a:off x="14727055" y="5729877"/>
            <a:ext cx="4609198" cy="6434160"/>
          </a:xfrm>
          <a:custGeom>
            <a:avLst/>
            <a:gdLst/>
            <a:ahLst/>
            <a:cxnLst/>
            <a:rect l="l" t="t" r="r" b="b"/>
            <a:pathLst>
              <a:path w="4609198" h="6434160">
                <a:moveTo>
                  <a:pt x="0" y="0"/>
                </a:moveTo>
                <a:lnTo>
                  <a:pt x="4609198" y="0"/>
                </a:lnTo>
                <a:lnTo>
                  <a:pt x="4609198" y="6434160"/>
                </a:lnTo>
                <a:lnTo>
                  <a:pt x="0" y="64341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SG"/>
          </a:p>
        </p:txBody>
      </p:sp>
      <p:sp>
        <p:nvSpPr>
          <p:cNvPr id="11" name="Freeform 11"/>
          <p:cNvSpPr/>
          <p:nvPr/>
        </p:nvSpPr>
        <p:spPr>
          <a:xfrm rot="-1757656">
            <a:off x="-2268026" y="-422948"/>
            <a:ext cx="8967709" cy="2903296"/>
          </a:xfrm>
          <a:custGeom>
            <a:avLst/>
            <a:gdLst/>
            <a:ahLst/>
            <a:cxnLst/>
            <a:rect l="l" t="t" r="r" b="b"/>
            <a:pathLst>
              <a:path w="8967709" h="2903296">
                <a:moveTo>
                  <a:pt x="0" y="0"/>
                </a:moveTo>
                <a:lnTo>
                  <a:pt x="8967709" y="0"/>
                </a:lnTo>
                <a:lnTo>
                  <a:pt x="8967709" y="2903296"/>
                </a:lnTo>
                <a:lnTo>
                  <a:pt x="0" y="290329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SG"/>
          </a:p>
        </p:txBody>
      </p:sp>
      <p:pic>
        <p:nvPicPr>
          <p:cNvPr id="5" name="Picture 4">
            <a:extLst>
              <a:ext uri="{FF2B5EF4-FFF2-40B4-BE49-F238E27FC236}">
                <a16:creationId xmlns:a16="http://schemas.microsoft.com/office/drawing/2014/main" id="{D12557B1-03C7-692A-8137-145F53CDF121}"/>
              </a:ext>
            </a:extLst>
          </p:cNvPr>
          <p:cNvPicPr>
            <a:picLocks noChangeAspect="1"/>
          </p:cNvPicPr>
          <p:nvPr/>
        </p:nvPicPr>
        <p:blipFill>
          <a:blip r:embed="rId11"/>
          <a:stretch>
            <a:fillRect/>
          </a:stretch>
        </p:blipFill>
        <p:spPr>
          <a:xfrm>
            <a:off x="-1327638" y="0"/>
            <a:ext cx="8757000" cy="7212545"/>
          </a:xfrm>
          <a:prstGeom prst="rect">
            <a:avLst/>
          </a:prstGeom>
        </p:spPr>
      </p:pic>
      <p:sp>
        <p:nvSpPr>
          <p:cNvPr id="12" name="TextBox 11">
            <a:extLst>
              <a:ext uri="{FF2B5EF4-FFF2-40B4-BE49-F238E27FC236}">
                <a16:creationId xmlns:a16="http://schemas.microsoft.com/office/drawing/2014/main" id="{74CDB496-7AE1-8D9F-35D6-CAB250AD1A17}"/>
              </a:ext>
            </a:extLst>
          </p:cNvPr>
          <p:cNvSpPr txBox="1"/>
          <p:nvPr/>
        </p:nvSpPr>
        <p:spPr>
          <a:xfrm>
            <a:off x="6235896" y="1666915"/>
            <a:ext cx="11887199" cy="2431435"/>
          </a:xfrm>
          <a:prstGeom prst="rect">
            <a:avLst/>
          </a:prstGeom>
          <a:noFill/>
        </p:spPr>
        <p:txBody>
          <a:bodyPr wrap="square" rtlCol="0">
            <a:spAutoFit/>
          </a:bodyPr>
          <a:lstStyle/>
          <a:p>
            <a:pPr algn="just"/>
            <a:r>
              <a:rPr lang="vi-VN" sz="3800" b="1" dirty="0">
                <a:solidFill>
                  <a:srgbClr val="C00000"/>
                </a:solidFill>
                <a:latin typeface="Tahoma" panose="020B0604030504040204" pitchFamily="34" charset="0"/>
                <a:ea typeface="Tahoma" panose="020B0604030504040204" pitchFamily="34" charset="0"/>
                <a:cs typeface="Tahoma" panose="020B0604030504040204" pitchFamily="34" charset="0"/>
              </a:rPr>
              <a:t>Biểu đồ dưới đây biểu diễn tỉ lệ theo thể tích trong không khí của: khí oxy; khí nitơ; hơi nước, khí cacbonic và các khí khác.</a:t>
            </a:r>
            <a:r>
              <a:rPr lang="en-SG" sz="3800" b="1" dirty="0">
                <a:solidFill>
                  <a:srgbClr val="C00000"/>
                </a:solidFill>
                <a:latin typeface="Tahoma" panose="020B0604030504040204" pitchFamily="34" charset="0"/>
                <a:ea typeface="Tahoma" panose="020B0604030504040204" pitchFamily="34" charset="0"/>
                <a:cs typeface="Tahoma" panose="020B0604030504040204" pitchFamily="34" charset="0"/>
              </a:rPr>
              <a:t> Trong </a:t>
            </a:r>
            <a:r>
              <a:rPr lang="en-SG" sz="3800" b="1" dirty="0" err="1">
                <a:solidFill>
                  <a:srgbClr val="C00000"/>
                </a:solidFill>
                <a:latin typeface="Tahoma" panose="020B0604030504040204" pitchFamily="34" charset="0"/>
                <a:ea typeface="Tahoma" panose="020B0604030504040204" pitchFamily="34" charset="0"/>
                <a:cs typeface="Tahoma" panose="020B0604030504040204" pitchFamily="34" charset="0"/>
              </a:rPr>
              <a:t>không</a:t>
            </a:r>
            <a:r>
              <a:rPr lang="en-SG" sz="3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SG" sz="3800" b="1" dirty="0" err="1">
                <a:solidFill>
                  <a:srgbClr val="C00000"/>
                </a:solidFill>
                <a:latin typeface="Tahoma" panose="020B0604030504040204" pitchFamily="34" charset="0"/>
                <a:ea typeface="Tahoma" panose="020B0604030504040204" pitchFamily="34" charset="0"/>
                <a:cs typeface="Tahoma" panose="020B0604030504040204" pitchFamily="34" charset="0"/>
              </a:rPr>
              <a:t>khí</a:t>
            </a:r>
            <a:r>
              <a:rPr lang="en-SG" sz="3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SG" sz="3800" b="1" dirty="0" err="1">
                <a:solidFill>
                  <a:srgbClr val="C00000"/>
                </a:solidFill>
                <a:latin typeface="Tahoma" panose="020B0604030504040204" pitchFamily="34" charset="0"/>
                <a:ea typeface="Tahoma" panose="020B0604030504040204" pitchFamily="34" charset="0"/>
                <a:cs typeface="Tahoma" panose="020B0604030504040204" pitchFamily="34" charset="0"/>
              </a:rPr>
              <a:t>thành</a:t>
            </a:r>
            <a:r>
              <a:rPr lang="en-SG" sz="3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SG" sz="3800" b="1" dirty="0" err="1">
                <a:solidFill>
                  <a:srgbClr val="C00000"/>
                </a:solidFill>
                <a:latin typeface="Tahoma" panose="020B0604030504040204" pitchFamily="34" charset="0"/>
                <a:ea typeface="Tahoma" panose="020B0604030504040204" pitchFamily="34" charset="0"/>
                <a:cs typeface="Tahoma" panose="020B0604030504040204" pitchFamily="34" charset="0"/>
              </a:rPr>
              <a:t>phần</a:t>
            </a:r>
            <a:r>
              <a:rPr lang="en-SG" sz="3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SG" sz="3800" b="1" dirty="0" err="1">
                <a:solidFill>
                  <a:srgbClr val="C00000"/>
                </a:solidFill>
                <a:latin typeface="Tahoma" panose="020B0604030504040204" pitchFamily="34" charset="0"/>
                <a:ea typeface="Tahoma" panose="020B0604030504040204" pitchFamily="34" charset="0"/>
                <a:cs typeface="Tahoma" panose="020B0604030504040204" pitchFamily="34" charset="0"/>
              </a:rPr>
              <a:t>nào</a:t>
            </a:r>
            <a:r>
              <a:rPr lang="en-SG" sz="3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SG" sz="3800" b="1" dirty="0" err="1">
                <a:solidFill>
                  <a:srgbClr val="C00000"/>
                </a:solidFill>
                <a:latin typeface="Tahoma" panose="020B0604030504040204" pitchFamily="34" charset="0"/>
                <a:ea typeface="Tahoma" panose="020B0604030504040204" pitchFamily="34" charset="0"/>
                <a:cs typeface="Tahoma" panose="020B0604030504040204" pitchFamily="34" charset="0"/>
              </a:rPr>
              <a:t>chiếm</a:t>
            </a:r>
            <a:r>
              <a:rPr lang="en-SG" sz="3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SG" sz="3800" b="1" dirty="0" err="1">
                <a:solidFill>
                  <a:srgbClr val="C00000"/>
                </a:solidFill>
                <a:latin typeface="Tahoma" panose="020B0604030504040204" pitchFamily="34" charset="0"/>
                <a:ea typeface="Tahoma" panose="020B0604030504040204" pitchFamily="34" charset="0"/>
                <a:cs typeface="Tahoma" panose="020B0604030504040204" pitchFamily="34" charset="0"/>
              </a:rPr>
              <a:t>tỉ</a:t>
            </a:r>
            <a:r>
              <a:rPr lang="en-SG" sz="3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SG" sz="3800" b="1" dirty="0" err="1">
                <a:solidFill>
                  <a:srgbClr val="C00000"/>
                </a:solidFill>
                <a:latin typeface="Tahoma" panose="020B0604030504040204" pitchFamily="34" charset="0"/>
                <a:ea typeface="Tahoma" panose="020B0604030504040204" pitchFamily="34" charset="0"/>
                <a:cs typeface="Tahoma" panose="020B0604030504040204" pitchFamily="34" charset="0"/>
              </a:rPr>
              <a:t>lệ</a:t>
            </a:r>
            <a:r>
              <a:rPr lang="en-SG" sz="3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SG" sz="3800" b="1" dirty="0" err="1">
                <a:solidFill>
                  <a:srgbClr val="C00000"/>
                </a:solidFill>
                <a:latin typeface="Tahoma" panose="020B0604030504040204" pitchFamily="34" charset="0"/>
                <a:ea typeface="Tahoma" panose="020B0604030504040204" pitchFamily="34" charset="0"/>
                <a:cs typeface="Tahoma" panose="020B0604030504040204" pitchFamily="34" charset="0"/>
              </a:rPr>
              <a:t>thấp</a:t>
            </a:r>
            <a:r>
              <a:rPr lang="en-SG" sz="3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SG" sz="3800" b="1" dirty="0" err="1">
                <a:solidFill>
                  <a:srgbClr val="C00000"/>
                </a:solidFill>
                <a:latin typeface="Tahoma" panose="020B0604030504040204" pitchFamily="34" charset="0"/>
                <a:ea typeface="Tahoma" panose="020B0604030504040204" pitchFamily="34" charset="0"/>
                <a:cs typeface="Tahoma" panose="020B0604030504040204" pitchFamily="34" charset="0"/>
              </a:rPr>
              <a:t>nhất</a:t>
            </a:r>
            <a:r>
              <a:rPr lang="en-SG" sz="3800" b="1" dirty="0">
                <a:solidFill>
                  <a:srgbClr val="C00000"/>
                </a:solidFill>
                <a:latin typeface="Tahoma" panose="020B0604030504040204" pitchFamily="34" charset="0"/>
                <a:ea typeface="Tahoma" panose="020B0604030504040204" pitchFamily="34" charset="0"/>
                <a:cs typeface="Tahoma" panose="020B0604030504040204" pitchFamily="34" charset="0"/>
              </a:rPr>
              <a:t>?</a:t>
            </a:r>
          </a:p>
        </p:txBody>
      </p:sp>
      <p:sp>
        <p:nvSpPr>
          <p:cNvPr id="13" name="矩形 16">
            <a:extLst>
              <a:ext uri="{FF2B5EF4-FFF2-40B4-BE49-F238E27FC236}">
                <a16:creationId xmlns:a16="http://schemas.microsoft.com/office/drawing/2014/main" id="{3C330DCD-F6E2-53D0-C359-2D7601D282E9}"/>
              </a:ext>
            </a:extLst>
          </p:cNvPr>
          <p:cNvSpPr/>
          <p:nvPr/>
        </p:nvSpPr>
        <p:spPr>
          <a:xfrm>
            <a:off x="558382" y="6263758"/>
            <a:ext cx="9241473" cy="3507343"/>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SG" sz="5000" dirty="0">
                <a:latin typeface="Tahoma" panose="020B0604030504040204" pitchFamily="34" charset="0"/>
                <a:ea typeface="Tahoma" panose="020B0604030504040204" pitchFamily="34" charset="0"/>
                <a:cs typeface="Tahoma" panose="020B0604030504040204" pitchFamily="34" charset="0"/>
              </a:rPr>
              <a:t>Trong </a:t>
            </a:r>
            <a:r>
              <a:rPr lang="en-SG" sz="5000" dirty="0" err="1">
                <a:latin typeface="Tahoma" panose="020B0604030504040204" pitchFamily="34" charset="0"/>
                <a:ea typeface="Tahoma" panose="020B0604030504040204" pitchFamily="34" charset="0"/>
                <a:cs typeface="Tahoma" panose="020B0604030504040204" pitchFamily="34" charset="0"/>
              </a:rPr>
              <a:t>không</a:t>
            </a:r>
            <a:r>
              <a:rPr lang="en-SG" sz="5000" dirty="0">
                <a:latin typeface="Tahoma" panose="020B0604030504040204" pitchFamily="34" charset="0"/>
                <a:ea typeface="Tahoma" panose="020B0604030504040204" pitchFamily="34" charset="0"/>
                <a:cs typeface="Tahoma" panose="020B0604030504040204" pitchFamily="34" charset="0"/>
              </a:rPr>
              <a:t> </a:t>
            </a:r>
            <a:r>
              <a:rPr lang="en-SG" sz="5000" dirty="0" err="1">
                <a:latin typeface="Tahoma" panose="020B0604030504040204" pitchFamily="34" charset="0"/>
                <a:ea typeface="Tahoma" panose="020B0604030504040204" pitchFamily="34" charset="0"/>
                <a:cs typeface="Tahoma" panose="020B0604030504040204" pitchFamily="34" charset="0"/>
              </a:rPr>
              <a:t>khí</a:t>
            </a:r>
            <a:r>
              <a:rPr lang="en-SG" sz="5000" dirty="0">
                <a:latin typeface="Tahoma" panose="020B0604030504040204" pitchFamily="34" charset="0"/>
                <a:ea typeface="Tahoma" panose="020B0604030504040204" pitchFamily="34" charset="0"/>
                <a:cs typeface="Tahoma" panose="020B0604030504040204" pitchFamily="34" charset="0"/>
              </a:rPr>
              <a:t>, </a:t>
            </a:r>
            <a:r>
              <a:rPr lang="en-SG" sz="5000" dirty="0" err="1">
                <a:latin typeface="Tahoma" panose="020B0604030504040204" pitchFamily="34" charset="0"/>
                <a:ea typeface="Tahoma" panose="020B0604030504040204" pitchFamily="34" charset="0"/>
                <a:cs typeface="Tahoma" panose="020B0604030504040204" pitchFamily="34" charset="0"/>
              </a:rPr>
              <a:t>thành</a:t>
            </a:r>
            <a:r>
              <a:rPr lang="en-SG" sz="5000" dirty="0">
                <a:latin typeface="Tahoma" panose="020B0604030504040204" pitchFamily="34" charset="0"/>
                <a:ea typeface="Tahoma" panose="020B0604030504040204" pitchFamily="34" charset="0"/>
                <a:cs typeface="Tahoma" panose="020B0604030504040204" pitchFamily="34" charset="0"/>
              </a:rPr>
              <a:t> </a:t>
            </a:r>
            <a:r>
              <a:rPr lang="en-SG" sz="5000" dirty="0" err="1">
                <a:latin typeface="Tahoma" panose="020B0604030504040204" pitchFamily="34" charset="0"/>
                <a:ea typeface="Tahoma" panose="020B0604030504040204" pitchFamily="34" charset="0"/>
                <a:cs typeface="Tahoma" panose="020B0604030504040204" pitchFamily="34" charset="0"/>
              </a:rPr>
              <a:t>phần</a:t>
            </a:r>
            <a:r>
              <a:rPr lang="en-SG" sz="5000" dirty="0">
                <a:latin typeface="Tahoma" panose="020B0604030504040204" pitchFamily="34" charset="0"/>
                <a:ea typeface="Tahoma" panose="020B0604030504040204" pitchFamily="34" charset="0"/>
                <a:cs typeface="Tahoma" panose="020B0604030504040204" pitchFamily="34" charset="0"/>
              </a:rPr>
              <a:t> </a:t>
            </a:r>
            <a:r>
              <a:rPr lang="en-SG" sz="5000" dirty="0" err="1">
                <a:latin typeface="Tahoma" panose="020B0604030504040204" pitchFamily="34" charset="0"/>
                <a:ea typeface="Tahoma" panose="020B0604030504040204" pitchFamily="34" charset="0"/>
                <a:cs typeface="Tahoma" panose="020B0604030504040204" pitchFamily="34" charset="0"/>
              </a:rPr>
              <a:t>nào</a:t>
            </a:r>
            <a:r>
              <a:rPr lang="en-SG" sz="5000" dirty="0">
                <a:latin typeface="Tahoma" panose="020B0604030504040204" pitchFamily="34" charset="0"/>
                <a:ea typeface="Tahoma" panose="020B0604030504040204" pitchFamily="34" charset="0"/>
                <a:cs typeface="Tahoma" panose="020B0604030504040204" pitchFamily="34" charset="0"/>
              </a:rPr>
              <a:t> </a:t>
            </a:r>
            <a:r>
              <a:rPr lang="en-SG" sz="5000" dirty="0" err="1">
                <a:latin typeface="Tahoma" panose="020B0604030504040204" pitchFamily="34" charset="0"/>
                <a:ea typeface="Tahoma" panose="020B0604030504040204" pitchFamily="34" charset="0"/>
                <a:cs typeface="Tahoma" panose="020B0604030504040204" pitchFamily="34" charset="0"/>
              </a:rPr>
              <a:t>chiếm</a:t>
            </a:r>
            <a:r>
              <a:rPr lang="en-SG" sz="5000" dirty="0">
                <a:latin typeface="Tahoma" panose="020B0604030504040204" pitchFamily="34" charset="0"/>
                <a:ea typeface="Tahoma" panose="020B0604030504040204" pitchFamily="34" charset="0"/>
                <a:cs typeface="Tahoma" panose="020B0604030504040204" pitchFamily="34" charset="0"/>
              </a:rPr>
              <a:t> </a:t>
            </a:r>
            <a:r>
              <a:rPr lang="en-SG" sz="5000" dirty="0" err="1">
                <a:latin typeface="Tahoma" panose="020B0604030504040204" pitchFamily="34" charset="0"/>
                <a:ea typeface="Tahoma" panose="020B0604030504040204" pitchFamily="34" charset="0"/>
                <a:cs typeface="Tahoma" panose="020B0604030504040204" pitchFamily="34" charset="0"/>
              </a:rPr>
              <a:t>tỉ</a:t>
            </a:r>
            <a:r>
              <a:rPr lang="en-SG" sz="5000" dirty="0">
                <a:latin typeface="Tahoma" panose="020B0604030504040204" pitchFamily="34" charset="0"/>
                <a:ea typeface="Tahoma" panose="020B0604030504040204" pitchFamily="34" charset="0"/>
                <a:cs typeface="Tahoma" panose="020B0604030504040204" pitchFamily="34" charset="0"/>
              </a:rPr>
              <a:t> </a:t>
            </a:r>
            <a:r>
              <a:rPr lang="en-SG" sz="5000" dirty="0" err="1">
                <a:latin typeface="Tahoma" panose="020B0604030504040204" pitchFamily="34" charset="0"/>
                <a:ea typeface="Tahoma" panose="020B0604030504040204" pitchFamily="34" charset="0"/>
                <a:cs typeface="Tahoma" panose="020B0604030504040204" pitchFamily="34" charset="0"/>
              </a:rPr>
              <a:t>lệ</a:t>
            </a:r>
            <a:r>
              <a:rPr lang="en-SG" sz="5000" dirty="0">
                <a:latin typeface="Tahoma" panose="020B0604030504040204" pitchFamily="34" charset="0"/>
                <a:ea typeface="Tahoma" panose="020B0604030504040204" pitchFamily="34" charset="0"/>
                <a:cs typeface="Tahoma" panose="020B0604030504040204" pitchFamily="34" charset="0"/>
              </a:rPr>
              <a:t> </a:t>
            </a:r>
            <a:r>
              <a:rPr lang="en-SG" sz="5000" dirty="0" err="1">
                <a:latin typeface="Tahoma" panose="020B0604030504040204" pitchFamily="34" charset="0"/>
                <a:ea typeface="Tahoma" panose="020B0604030504040204" pitchFamily="34" charset="0"/>
                <a:cs typeface="Tahoma" panose="020B0604030504040204" pitchFamily="34" charset="0"/>
              </a:rPr>
              <a:t>thấp</a:t>
            </a:r>
            <a:r>
              <a:rPr lang="en-SG" sz="5000" dirty="0">
                <a:latin typeface="Tahoma" panose="020B0604030504040204" pitchFamily="34" charset="0"/>
                <a:ea typeface="Tahoma" panose="020B0604030504040204" pitchFamily="34" charset="0"/>
                <a:cs typeface="Tahoma" panose="020B0604030504040204" pitchFamily="34" charset="0"/>
              </a:rPr>
              <a:t> </a:t>
            </a:r>
            <a:r>
              <a:rPr lang="vi-VN" sz="5000" dirty="0">
                <a:latin typeface="Tahoma" panose="020B0604030504040204" pitchFamily="34" charset="0"/>
                <a:ea typeface="Tahoma" panose="020B0604030504040204" pitchFamily="34" charset="0"/>
                <a:cs typeface="Tahoma" panose="020B0604030504040204" pitchFamily="34" charset="0"/>
              </a:rPr>
              <a:t>nhất là hơi nước, khí cacbonic và các khí khác.</a:t>
            </a:r>
            <a:endParaRPr lang="zh-CN" altLang="en-US" sz="5000" b="1" dirty="0">
              <a:solidFill>
                <a:srgbClr val="002060"/>
              </a:solidFill>
              <a:latin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BAB5805D-B0B8-B486-6867-43B312E422FA}"/>
              </a:ext>
            </a:extLst>
          </p:cNvPr>
          <p:cNvPicPr>
            <a:picLocks noChangeAspect="1"/>
          </p:cNvPicPr>
          <p:nvPr/>
        </p:nvPicPr>
        <p:blipFill>
          <a:blip r:embed="rId12">
            <a:extLst>
              <a:ext uri="{BEBA8EAE-BF5A-486C-A8C5-ECC9F3942E4B}">
                <a14:imgProps xmlns:a14="http://schemas.microsoft.com/office/drawing/2010/main">
                  <a14:imgLayer r:embed="rId13">
                    <a14:imgEffect>
                      <a14:saturation sat="400000"/>
                    </a14:imgEffect>
                  </a14:imgLayer>
                </a14:imgProps>
              </a:ext>
            </a:extLst>
          </a:blip>
          <a:stretch>
            <a:fillRect/>
          </a:stretch>
        </p:blipFill>
        <p:spPr>
          <a:xfrm>
            <a:off x="10161310" y="4488638"/>
            <a:ext cx="8126690" cy="5090104"/>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3352800" y="2019300"/>
            <a:ext cx="11240905" cy="6927657"/>
          </a:xfrm>
          <a:custGeom>
            <a:avLst/>
            <a:gdLst/>
            <a:ahLst/>
            <a:cxnLst/>
            <a:rect l="l" t="t" r="r" b="b"/>
            <a:pathLst>
              <a:path w="10896012" h="6728287">
                <a:moveTo>
                  <a:pt x="0" y="0"/>
                </a:moveTo>
                <a:lnTo>
                  <a:pt x="10896012" y="0"/>
                </a:lnTo>
                <a:lnTo>
                  <a:pt x="10896012" y="6728287"/>
                </a:lnTo>
                <a:lnTo>
                  <a:pt x="0" y="67282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1244255">
            <a:off x="12212738" y="6763050"/>
            <a:ext cx="1064640" cy="1758415"/>
          </a:xfrm>
          <a:custGeom>
            <a:avLst/>
            <a:gdLst/>
            <a:ahLst/>
            <a:cxnLst/>
            <a:rect l="l" t="t" r="r" b="b"/>
            <a:pathLst>
              <a:path w="1064640" h="1758415">
                <a:moveTo>
                  <a:pt x="0" y="0"/>
                </a:moveTo>
                <a:lnTo>
                  <a:pt x="1064640" y="0"/>
                </a:lnTo>
                <a:lnTo>
                  <a:pt x="1064640" y="1758415"/>
                </a:lnTo>
                <a:lnTo>
                  <a:pt x="0" y="17584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4727055" y="5729877"/>
            <a:ext cx="4609198" cy="6434160"/>
          </a:xfrm>
          <a:custGeom>
            <a:avLst/>
            <a:gdLst/>
            <a:ahLst/>
            <a:cxnLst/>
            <a:rect l="l" t="t" r="r" b="b"/>
            <a:pathLst>
              <a:path w="4609198" h="6434160">
                <a:moveTo>
                  <a:pt x="0" y="0"/>
                </a:moveTo>
                <a:lnTo>
                  <a:pt x="4609198" y="0"/>
                </a:lnTo>
                <a:lnTo>
                  <a:pt x="4609198" y="6434160"/>
                </a:lnTo>
                <a:lnTo>
                  <a:pt x="0" y="64341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1757656">
            <a:off x="-2268026" y="-422948"/>
            <a:ext cx="8967709" cy="2903296"/>
          </a:xfrm>
          <a:custGeom>
            <a:avLst/>
            <a:gdLst/>
            <a:ahLst/>
            <a:cxnLst/>
            <a:rect l="l" t="t" r="r" b="b"/>
            <a:pathLst>
              <a:path w="8967709" h="2903296">
                <a:moveTo>
                  <a:pt x="0" y="0"/>
                </a:moveTo>
                <a:lnTo>
                  <a:pt x="8967709" y="0"/>
                </a:lnTo>
                <a:lnTo>
                  <a:pt x="8967709" y="2903296"/>
                </a:lnTo>
                <a:lnTo>
                  <a:pt x="0" y="290329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34CEF42B-0FBF-5EEE-39FB-095F853BC69B}"/>
              </a:ext>
            </a:extLst>
          </p:cNvPr>
          <p:cNvPicPr>
            <a:picLocks noChangeAspect="1"/>
          </p:cNvPicPr>
          <p:nvPr/>
        </p:nvPicPr>
        <p:blipFill>
          <a:blip r:embed="rId11"/>
          <a:stretch>
            <a:fillRect/>
          </a:stretch>
        </p:blipFill>
        <p:spPr>
          <a:xfrm>
            <a:off x="3498238" y="3247027"/>
            <a:ext cx="11486469" cy="4965700"/>
          </a:xfrm>
          <a:prstGeom prst="rect">
            <a:avLst/>
          </a:prstGeom>
        </p:spPr>
      </p:pic>
    </p:spTree>
    <p:extLst>
      <p:ext uri="{BB962C8B-B14F-4D97-AF65-F5344CB8AC3E}">
        <p14:creationId xmlns:p14="http://schemas.microsoft.com/office/powerpoint/2010/main" val="194500980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SG"/>
          </a:p>
        </p:txBody>
      </p:sp>
      <p:sp>
        <p:nvSpPr>
          <p:cNvPr id="3" name="Freeform 3"/>
          <p:cNvSpPr/>
          <p:nvPr/>
        </p:nvSpPr>
        <p:spPr>
          <a:xfrm>
            <a:off x="6578623" y="2815166"/>
            <a:ext cx="12283179" cy="8017566"/>
          </a:xfrm>
          <a:custGeom>
            <a:avLst/>
            <a:gdLst/>
            <a:ahLst/>
            <a:cxnLst/>
            <a:rect l="l" t="t" r="r" b="b"/>
            <a:pathLst>
              <a:path w="12283179" h="8017566">
                <a:moveTo>
                  <a:pt x="0" y="0"/>
                </a:moveTo>
                <a:lnTo>
                  <a:pt x="12283180" y="0"/>
                </a:lnTo>
                <a:lnTo>
                  <a:pt x="12283180" y="8017566"/>
                </a:lnTo>
                <a:lnTo>
                  <a:pt x="0" y="80175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a:p>
        </p:txBody>
      </p:sp>
      <p:sp>
        <p:nvSpPr>
          <p:cNvPr id="4" name="Freeform 4"/>
          <p:cNvSpPr/>
          <p:nvPr/>
        </p:nvSpPr>
        <p:spPr>
          <a:xfrm>
            <a:off x="15979872" y="7218468"/>
            <a:ext cx="4616256" cy="4490358"/>
          </a:xfrm>
          <a:custGeom>
            <a:avLst/>
            <a:gdLst/>
            <a:ahLst/>
            <a:cxnLst/>
            <a:rect l="l" t="t" r="r" b="b"/>
            <a:pathLst>
              <a:path w="4616256" h="4490358">
                <a:moveTo>
                  <a:pt x="0" y="0"/>
                </a:moveTo>
                <a:lnTo>
                  <a:pt x="4616256" y="0"/>
                </a:lnTo>
                <a:lnTo>
                  <a:pt x="4616256" y="4490358"/>
                </a:lnTo>
                <a:lnTo>
                  <a:pt x="0" y="449035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SG"/>
          </a:p>
        </p:txBody>
      </p:sp>
      <p:sp>
        <p:nvSpPr>
          <p:cNvPr id="5" name="Freeform 5"/>
          <p:cNvSpPr/>
          <p:nvPr/>
        </p:nvSpPr>
        <p:spPr>
          <a:xfrm>
            <a:off x="2667000" y="1135405"/>
            <a:ext cx="9043516" cy="8229600"/>
          </a:xfrm>
          <a:custGeom>
            <a:avLst/>
            <a:gdLst/>
            <a:ahLst/>
            <a:cxnLst/>
            <a:rect l="l" t="t" r="r" b="b"/>
            <a:pathLst>
              <a:path w="9043516" h="8229600">
                <a:moveTo>
                  <a:pt x="0" y="0"/>
                </a:moveTo>
                <a:lnTo>
                  <a:pt x="9043516" y="0"/>
                </a:lnTo>
                <a:lnTo>
                  <a:pt x="9043516" y="8229600"/>
                </a:lnTo>
                <a:lnTo>
                  <a:pt x="0" y="82296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SG"/>
          </a:p>
        </p:txBody>
      </p:sp>
      <p:sp>
        <p:nvSpPr>
          <p:cNvPr id="9" name="Freeform 9"/>
          <p:cNvSpPr/>
          <p:nvPr/>
        </p:nvSpPr>
        <p:spPr>
          <a:xfrm rot="1683888">
            <a:off x="12096820" y="6329592"/>
            <a:ext cx="1857988" cy="3976240"/>
          </a:xfrm>
          <a:custGeom>
            <a:avLst/>
            <a:gdLst/>
            <a:ahLst/>
            <a:cxnLst/>
            <a:rect l="l" t="t" r="r" b="b"/>
            <a:pathLst>
              <a:path w="1857988" h="3976240">
                <a:moveTo>
                  <a:pt x="0" y="0"/>
                </a:moveTo>
                <a:lnTo>
                  <a:pt x="1857988" y="0"/>
                </a:lnTo>
                <a:lnTo>
                  <a:pt x="1857988" y="3976240"/>
                </a:lnTo>
                <a:lnTo>
                  <a:pt x="0" y="39762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SG"/>
          </a:p>
        </p:txBody>
      </p:sp>
      <p:sp>
        <p:nvSpPr>
          <p:cNvPr id="10" name="Freeform 10"/>
          <p:cNvSpPr/>
          <p:nvPr/>
        </p:nvSpPr>
        <p:spPr>
          <a:xfrm rot="8174348">
            <a:off x="-3201505" y="-569052"/>
            <a:ext cx="8162855" cy="4496991"/>
          </a:xfrm>
          <a:custGeom>
            <a:avLst/>
            <a:gdLst/>
            <a:ahLst/>
            <a:cxnLst/>
            <a:rect l="l" t="t" r="r" b="b"/>
            <a:pathLst>
              <a:path w="8162855" h="4496991">
                <a:moveTo>
                  <a:pt x="0" y="0"/>
                </a:moveTo>
                <a:lnTo>
                  <a:pt x="8162855" y="0"/>
                </a:lnTo>
                <a:lnTo>
                  <a:pt x="8162855" y="4496990"/>
                </a:lnTo>
                <a:lnTo>
                  <a:pt x="0" y="449699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SG"/>
          </a:p>
        </p:txBody>
      </p:sp>
      <p:pic>
        <p:nvPicPr>
          <p:cNvPr id="11" name="Picture 1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70704" y="413196"/>
            <a:ext cx="5531229" cy="10095929"/>
          </a:xfrm>
          <a:prstGeom prst="rect">
            <a:avLst/>
          </a:prstGeom>
        </p:spPr>
      </p:pic>
      <p:pic>
        <p:nvPicPr>
          <p:cNvPr id="6" name="Picture 5">
            <a:extLst>
              <a:ext uri="{FF2B5EF4-FFF2-40B4-BE49-F238E27FC236}">
                <a16:creationId xmlns:a16="http://schemas.microsoft.com/office/drawing/2014/main" id="{59400287-96FB-D466-914D-67323E2FB4B2}"/>
              </a:ext>
            </a:extLst>
          </p:cNvPr>
          <p:cNvPicPr>
            <a:picLocks noChangeAspect="1"/>
          </p:cNvPicPr>
          <p:nvPr/>
        </p:nvPicPr>
        <p:blipFill>
          <a:blip r:embed="rId14"/>
          <a:stretch>
            <a:fillRect/>
          </a:stretch>
        </p:blipFill>
        <p:spPr>
          <a:xfrm>
            <a:off x="1486067" y="1678632"/>
            <a:ext cx="11176711" cy="12983241"/>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53"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oname">
            <a:hlinkClick r:id="" action="ppaction://media"/>
            <a:extLst>
              <a:ext uri="{FF2B5EF4-FFF2-40B4-BE49-F238E27FC236}">
                <a16:creationId xmlns:a16="http://schemas.microsoft.com/office/drawing/2014/main" id="{6BB69FEF-CB5B-67F9-2C3F-C9A00B618E0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4135" y="266701"/>
            <a:ext cx="17051865" cy="9591674"/>
          </a:xfrm>
          <a:prstGeom prst="rect">
            <a:avLst/>
          </a:prstGeom>
        </p:spPr>
      </p:pic>
    </p:spTree>
    <p:extLst>
      <p:ext uri="{BB962C8B-B14F-4D97-AF65-F5344CB8AC3E}">
        <p14:creationId xmlns:p14="http://schemas.microsoft.com/office/powerpoint/2010/main" val="70957826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5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SG"/>
          </a:p>
        </p:txBody>
      </p:sp>
      <p:sp>
        <p:nvSpPr>
          <p:cNvPr id="3" name="Freeform 3"/>
          <p:cNvSpPr/>
          <p:nvPr/>
        </p:nvSpPr>
        <p:spPr>
          <a:xfrm>
            <a:off x="6578623" y="2815166"/>
            <a:ext cx="12283179" cy="8017566"/>
          </a:xfrm>
          <a:custGeom>
            <a:avLst/>
            <a:gdLst/>
            <a:ahLst/>
            <a:cxnLst/>
            <a:rect l="l" t="t" r="r" b="b"/>
            <a:pathLst>
              <a:path w="12283179" h="8017566">
                <a:moveTo>
                  <a:pt x="0" y="0"/>
                </a:moveTo>
                <a:lnTo>
                  <a:pt x="12283180" y="0"/>
                </a:lnTo>
                <a:lnTo>
                  <a:pt x="12283180" y="8017566"/>
                </a:lnTo>
                <a:lnTo>
                  <a:pt x="0" y="80175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a:p>
        </p:txBody>
      </p:sp>
      <p:sp>
        <p:nvSpPr>
          <p:cNvPr id="4" name="Freeform 4"/>
          <p:cNvSpPr/>
          <p:nvPr/>
        </p:nvSpPr>
        <p:spPr>
          <a:xfrm>
            <a:off x="15979872" y="7218468"/>
            <a:ext cx="4616256" cy="4490358"/>
          </a:xfrm>
          <a:custGeom>
            <a:avLst/>
            <a:gdLst/>
            <a:ahLst/>
            <a:cxnLst/>
            <a:rect l="l" t="t" r="r" b="b"/>
            <a:pathLst>
              <a:path w="4616256" h="4490358">
                <a:moveTo>
                  <a:pt x="0" y="0"/>
                </a:moveTo>
                <a:lnTo>
                  <a:pt x="4616256" y="0"/>
                </a:lnTo>
                <a:lnTo>
                  <a:pt x="4616256" y="4490358"/>
                </a:lnTo>
                <a:lnTo>
                  <a:pt x="0" y="449035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SG"/>
          </a:p>
        </p:txBody>
      </p:sp>
      <p:sp>
        <p:nvSpPr>
          <p:cNvPr id="5" name="Freeform 5"/>
          <p:cNvSpPr/>
          <p:nvPr/>
        </p:nvSpPr>
        <p:spPr>
          <a:xfrm>
            <a:off x="2667000" y="1135405"/>
            <a:ext cx="9043516" cy="8229600"/>
          </a:xfrm>
          <a:custGeom>
            <a:avLst/>
            <a:gdLst/>
            <a:ahLst/>
            <a:cxnLst/>
            <a:rect l="l" t="t" r="r" b="b"/>
            <a:pathLst>
              <a:path w="9043516" h="8229600">
                <a:moveTo>
                  <a:pt x="0" y="0"/>
                </a:moveTo>
                <a:lnTo>
                  <a:pt x="9043516" y="0"/>
                </a:lnTo>
                <a:lnTo>
                  <a:pt x="9043516" y="8229600"/>
                </a:lnTo>
                <a:lnTo>
                  <a:pt x="0" y="82296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SG"/>
          </a:p>
        </p:txBody>
      </p:sp>
      <p:sp>
        <p:nvSpPr>
          <p:cNvPr id="9" name="Freeform 9"/>
          <p:cNvSpPr/>
          <p:nvPr/>
        </p:nvSpPr>
        <p:spPr>
          <a:xfrm rot="1683888">
            <a:off x="12096820" y="6329592"/>
            <a:ext cx="1857988" cy="3976240"/>
          </a:xfrm>
          <a:custGeom>
            <a:avLst/>
            <a:gdLst/>
            <a:ahLst/>
            <a:cxnLst/>
            <a:rect l="l" t="t" r="r" b="b"/>
            <a:pathLst>
              <a:path w="1857988" h="3976240">
                <a:moveTo>
                  <a:pt x="0" y="0"/>
                </a:moveTo>
                <a:lnTo>
                  <a:pt x="1857988" y="0"/>
                </a:lnTo>
                <a:lnTo>
                  <a:pt x="1857988" y="3976240"/>
                </a:lnTo>
                <a:lnTo>
                  <a:pt x="0" y="39762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SG"/>
          </a:p>
        </p:txBody>
      </p:sp>
      <p:sp>
        <p:nvSpPr>
          <p:cNvPr id="10" name="Freeform 10"/>
          <p:cNvSpPr/>
          <p:nvPr/>
        </p:nvSpPr>
        <p:spPr>
          <a:xfrm rot="8174348">
            <a:off x="-3201505" y="-569052"/>
            <a:ext cx="8162855" cy="4496991"/>
          </a:xfrm>
          <a:custGeom>
            <a:avLst/>
            <a:gdLst/>
            <a:ahLst/>
            <a:cxnLst/>
            <a:rect l="l" t="t" r="r" b="b"/>
            <a:pathLst>
              <a:path w="8162855" h="4496991">
                <a:moveTo>
                  <a:pt x="0" y="0"/>
                </a:moveTo>
                <a:lnTo>
                  <a:pt x="8162855" y="0"/>
                </a:lnTo>
                <a:lnTo>
                  <a:pt x="8162855" y="4496990"/>
                </a:lnTo>
                <a:lnTo>
                  <a:pt x="0" y="449699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SG"/>
          </a:p>
        </p:txBody>
      </p:sp>
      <p:pic>
        <p:nvPicPr>
          <p:cNvPr id="11" name="Picture 1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70704" y="413196"/>
            <a:ext cx="5531229" cy="10095929"/>
          </a:xfrm>
          <a:prstGeom prst="rect">
            <a:avLst/>
          </a:prstGeom>
        </p:spPr>
      </p:pic>
      <p:pic>
        <p:nvPicPr>
          <p:cNvPr id="6" name="Picture 5">
            <a:extLst>
              <a:ext uri="{FF2B5EF4-FFF2-40B4-BE49-F238E27FC236}">
                <a16:creationId xmlns:a16="http://schemas.microsoft.com/office/drawing/2014/main" id="{8560113A-E0DF-DC8F-0A00-7D3CC0C2133B}"/>
              </a:ext>
            </a:extLst>
          </p:cNvPr>
          <p:cNvPicPr>
            <a:picLocks noChangeAspect="1"/>
          </p:cNvPicPr>
          <p:nvPr/>
        </p:nvPicPr>
        <p:blipFill>
          <a:blip r:embed="rId14"/>
          <a:stretch>
            <a:fillRect/>
          </a:stretch>
        </p:blipFill>
        <p:spPr>
          <a:xfrm>
            <a:off x="1981200" y="1520253"/>
            <a:ext cx="11204494" cy="8278214"/>
          </a:xfrm>
          <a:prstGeom prst="rect">
            <a:avLst/>
          </a:prstGeom>
        </p:spPr>
      </p:pic>
    </p:spTree>
    <p:extLst>
      <p:ext uri="{BB962C8B-B14F-4D97-AF65-F5344CB8AC3E}">
        <p14:creationId xmlns:p14="http://schemas.microsoft.com/office/powerpoint/2010/main" val="117761552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53"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8786433" y="152400"/>
            <a:ext cx="9153420" cy="5566671"/>
            <a:chOff x="0" y="0"/>
            <a:chExt cx="4819745" cy="4301599"/>
          </a:xfrm>
        </p:grpSpPr>
        <p:sp>
          <p:nvSpPr>
            <p:cNvPr id="4" name="Freeform 4"/>
            <p:cNvSpPr/>
            <p:nvPr/>
          </p:nvSpPr>
          <p:spPr>
            <a:xfrm>
              <a:off x="0" y="0"/>
              <a:ext cx="4819745" cy="4301599"/>
            </a:xfrm>
            <a:custGeom>
              <a:avLst/>
              <a:gdLst/>
              <a:ahLst/>
              <a:cxnLst/>
              <a:rect l="l" t="t" r="r" b="b"/>
              <a:pathLst>
                <a:path w="4819745" h="4301599">
                  <a:moveTo>
                    <a:pt x="24868" y="0"/>
                  </a:moveTo>
                  <a:lnTo>
                    <a:pt x="4794878" y="0"/>
                  </a:lnTo>
                  <a:cubicBezTo>
                    <a:pt x="4808612" y="0"/>
                    <a:pt x="4819745" y="11134"/>
                    <a:pt x="4819745" y="24868"/>
                  </a:cubicBezTo>
                  <a:lnTo>
                    <a:pt x="4819745" y="4276732"/>
                  </a:lnTo>
                  <a:cubicBezTo>
                    <a:pt x="4819745" y="4290466"/>
                    <a:pt x="4808612" y="4301599"/>
                    <a:pt x="4794878" y="4301599"/>
                  </a:cubicBezTo>
                  <a:lnTo>
                    <a:pt x="24868" y="4301599"/>
                  </a:lnTo>
                  <a:cubicBezTo>
                    <a:pt x="11134" y="4301599"/>
                    <a:pt x="0" y="4290466"/>
                    <a:pt x="0" y="4276732"/>
                  </a:cubicBezTo>
                  <a:lnTo>
                    <a:pt x="0" y="24868"/>
                  </a:lnTo>
                  <a:cubicBezTo>
                    <a:pt x="0" y="11134"/>
                    <a:pt x="11134" y="0"/>
                    <a:pt x="24868" y="0"/>
                  </a:cubicBezTo>
                  <a:close/>
                </a:path>
              </a:pathLst>
            </a:custGeom>
            <a:solidFill>
              <a:srgbClr val="FFFEF7"/>
            </a:solidFill>
            <a:ln w="4762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9525"/>
              <a:ext cx="4819745" cy="4311124"/>
            </a:xfrm>
            <a:prstGeom prst="rect">
              <a:avLst/>
            </a:prstGeom>
          </p:spPr>
          <p:txBody>
            <a:bodyPr lIns="0" tIns="0" rIns="0" bIns="0" rtlCol="0" anchor="ctr"/>
            <a:lstStyle/>
            <a:p>
              <a:pPr marL="0" marR="0" lvl="0" indent="0" algn="ctr" defTabSz="914400" rtl="0" eaLnBrk="1" fontAlgn="auto" latinLnBrk="0" hangingPunct="1">
                <a:lnSpc>
                  <a:spcPts val="700"/>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152464" y="114301"/>
            <a:ext cx="8340862" cy="6705600"/>
            <a:chOff x="0" y="0"/>
            <a:chExt cx="2327098" cy="3098616"/>
          </a:xfrm>
        </p:grpSpPr>
        <p:sp>
          <p:nvSpPr>
            <p:cNvPr id="7" name="Freeform 7"/>
            <p:cNvSpPr/>
            <p:nvPr/>
          </p:nvSpPr>
          <p:spPr>
            <a:xfrm>
              <a:off x="0" y="0"/>
              <a:ext cx="2327098" cy="3098616"/>
            </a:xfrm>
            <a:custGeom>
              <a:avLst/>
              <a:gdLst/>
              <a:ahLst/>
              <a:cxnLst/>
              <a:rect l="l" t="t" r="r" b="b"/>
              <a:pathLst>
                <a:path w="2327098" h="3098616">
                  <a:moveTo>
                    <a:pt x="44825" y="0"/>
                  </a:moveTo>
                  <a:lnTo>
                    <a:pt x="2282273" y="0"/>
                  </a:lnTo>
                  <a:cubicBezTo>
                    <a:pt x="2294161" y="0"/>
                    <a:pt x="2305563" y="4723"/>
                    <a:pt x="2313969" y="13129"/>
                  </a:cubicBezTo>
                  <a:cubicBezTo>
                    <a:pt x="2322375" y="21535"/>
                    <a:pt x="2327098" y="32937"/>
                    <a:pt x="2327098" y="44825"/>
                  </a:cubicBezTo>
                  <a:lnTo>
                    <a:pt x="2327098" y="3053791"/>
                  </a:lnTo>
                  <a:cubicBezTo>
                    <a:pt x="2327098" y="3078547"/>
                    <a:pt x="2307029" y="3098616"/>
                    <a:pt x="2282273" y="3098616"/>
                  </a:cubicBezTo>
                  <a:lnTo>
                    <a:pt x="44825" y="3098616"/>
                  </a:lnTo>
                  <a:cubicBezTo>
                    <a:pt x="20069" y="3098616"/>
                    <a:pt x="0" y="3078547"/>
                    <a:pt x="0" y="3053791"/>
                  </a:cubicBezTo>
                  <a:lnTo>
                    <a:pt x="0" y="44825"/>
                  </a:lnTo>
                  <a:cubicBezTo>
                    <a:pt x="0" y="32937"/>
                    <a:pt x="4723" y="21535"/>
                    <a:pt x="13129" y="13129"/>
                  </a:cubicBezTo>
                  <a:cubicBezTo>
                    <a:pt x="21535" y="4723"/>
                    <a:pt x="32937" y="0"/>
                    <a:pt x="44825" y="0"/>
                  </a:cubicBezTo>
                  <a:close/>
                </a:path>
              </a:pathLst>
            </a:custGeom>
            <a:solidFill>
              <a:srgbClr val="FFFEF7"/>
            </a:solidFill>
            <a:ln w="4762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9525"/>
              <a:ext cx="2327098" cy="3108141"/>
            </a:xfrm>
            <a:prstGeom prst="rect">
              <a:avLst/>
            </a:prstGeom>
          </p:spPr>
          <p:txBody>
            <a:bodyPr lIns="0" tIns="0" rIns="0" bIns="0" rtlCol="0" anchor="ctr"/>
            <a:lstStyle/>
            <a:p>
              <a:pPr marL="0" marR="0" lvl="0" indent="0" algn="ctr" defTabSz="914400" rtl="0" eaLnBrk="1" fontAlgn="auto" latinLnBrk="0" hangingPunct="1">
                <a:lnSpc>
                  <a:spcPts val="700"/>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1" name="Picture 40"/>
          <p:cNvPicPr>
            <a:picLocks noChangeAspect="1"/>
          </p:cNvPicPr>
          <p:nvPr/>
        </p:nvPicPr>
        <p:blipFill rotWithShape="1">
          <a:blip r:embed="rId3"/>
          <a:srcRect r="64781" b="36440"/>
          <a:stretch/>
        </p:blipFill>
        <p:spPr>
          <a:xfrm>
            <a:off x="152464" y="114300"/>
            <a:ext cx="2153602" cy="1131483"/>
          </a:xfrm>
          <a:prstGeom prst="rect">
            <a:avLst/>
          </a:prstGeom>
        </p:spPr>
      </p:pic>
      <p:sp>
        <p:nvSpPr>
          <p:cNvPr id="10" name="TextBox 9">
            <a:extLst>
              <a:ext uri="{FF2B5EF4-FFF2-40B4-BE49-F238E27FC236}">
                <a16:creationId xmlns:a16="http://schemas.microsoft.com/office/drawing/2014/main" id="{0EE5B328-AD56-94B2-9D67-CB784A71B9A9}"/>
              </a:ext>
            </a:extLst>
          </p:cNvPr>
          <p:cNvSpPr txBox="1"/>
          <p:nvPr/>
        </p:nvSpPr>
        <p:spPr>
          <a:xfrm>
            <a:off x="445571" y="1241550"/>
            <a:ext cx="7797444" cy="5170646"/>
          </a:xfrm>
          <a:prstGeom prst="rect">
            <a:avLst/>
          </a:prstGeom>
          <a:noFill/>
        </p:spPr>
        <p:txBody>
          <a:bodyPr wrap="square" rtlCol="0">
            <a:spAutoFit/>
          </a:bodyPr>
          <a:lstStyle/>
          <a:p>
            <a:pPr algn="just"/>
            <a:r>
              <a:rPr lang="vi-VN" sz="5500" b="1" dirty="0">
                <a:solidFill>
                  <a:srgbClr val="002060"/>
                </a:solidFill>
                <a:latin typeface="Cambria" panose="02040503050406030204" pitchFamily="18" charset="0"/>
                <a:ea typeface="Cambria" panose="02040503050406030204" pitchFamily="18" charset="0"/>
              </a:rPr>
              <a:t>Quan sát biểu đồ tỉ số phần trăm dân số các châu lục năm 2021 (theo thống kê tại worldometers.info) và trả lời câu hỏi.</a:t>
            </a:r>
            <a:endParaRPr lang="en-SG" sz="5500" b="1" dirty="0">
              <a:solidFill>
                <a:srgbClr val="002060"/>
              </a:solidFill>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9FFA348A-A08A-536B-F69C-59CF74B2C7D2}"/>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9319823" y="208860"/>
            <a:ext cx="7358453" cy="5544240"/>
          </a:xfrm>
          <a:prstGeom prst="rect">
            <a:avLst/>
          </a:prstGeom>
        </p:spPr>
      </p:pic>
      <p:sp>
        <p:nvSpPr>
          <p:cNvPr id="15" name="TextBox 14">
            <a:extLst>
              <a:ext uri="{FF2B5EF4-FFF2-40B4-BE49-F238E27FC236}">
                <a16:creationId xmlns:a16="http://schemas.microsoft.com/office/drawing/2014/main" id="{4ECF7C6E-D0F0-FA5F-BD75-BC7124D45447}"/>
              </a:ext>
            </a:extLst>
          </p:cNvPr>
          <p:cNvSpPr txBox="1"/>
          <p:nvPr/>
        </p:nvSpPr>
        <p:spPr>
          <a:xfrm>
            <a:off x="160931" y="7651620"/>
            <a:ext cx="19126200" cy="850297"/>
          </a:xfrm>
          <a:prstGeom prst="rect">
            <a:avLst/>
          </a:prstGeom>
          <a:noFill/>
        </p:spPr>
        <p:txBody>
          <a:bodyPr wrap="square" rtlCol="0">
            <a:spAutoFit/>
          </a:bodyPr>
          <a:lstStyle/>
          <a:p>
            <a:pPr marL="342900" indent="-342900">
              <a:lnSpc>
                <a:spcPct val="150000"/>
              </a:lnSpc>
              <a:buAutoNum type="alphaLcParenR"/>
            </a:pPr>
            <a:endParaRPr lang="en-SG" sz="3800" b="1" dirty="0">
              <a:latin typeface="Tahoma" panose="020B0604030504040204" pitchFamily="34" charset="0"/>
              <a:ea typeface="Tahoma" panose="020B0604030504040204" pitchFamily="34" charset="0"/>
              <a:cs typeface="Tahoma" panose="020B0604030504040204" pitchFamily="34" charset="0"/>
            </a:endParaRPr>
          </a:p>
        </p:txBody>
      </p:sp>
      <p:sp>
        <p:nvSpPr>
          <p:cNvPr id="16" name="矩形 16">
            <a:extLst>
              <a:ext uri="{FF2B5EF4-FFF2-40B4-BE49-F238E27FC236}">
                <a16:creationId xmlns:a16="http://schemas.microsoft.com/office/drawing/2014/main" id="{3E90C5E0-A471-10D2-2D6E-4537F7883F0A}"/>
              </a:ext>
            </a:extLst>
          </p:cNvPr>
          <p:cNvSpPr/>
          <p:nvPr/>
        </p:nvSpPr>
        <p:spPr>
          <a:xfrm>
            <a:off x="870485" y="7277023"/>
            <a:ext cx="16547029" cy="1768427"/>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342900" indent="-342900">
              <a:lnSpc>
                <a:spcPct val="150000"/>
              </a:lnSpc>
              <a:buAutoNum type="alphaLcParenR"/>
            </a:pPr>
            <a:r>
              <a:rPr lang="vi-VN" sz="3500" b="1" dirty="0">
                <a:latin typeface="Tahoma" panose="020B0604030504040204" pitchFamily="34" charset="0"/>
                <a:ea typeface="Tahoma" panose="020B0604030504040204" pitchFamily="34" charset="0"/>
                <a:cs typeface="Tahoma" panose="020B0604030504040204" pitchFamily="34" charset="0"/>
              </a:rPr>
              <a:t> Châu lục nào đông dân nhất? Châu lục nào ít dân nhất?</a:t>
            </a:r>
          </a:p>
          <a:p>
            <a:pPr>
              <a:lnSpc>
                <a:spcPct val="150000"/>
              </a:lnSpc>
            </a:pPr>
            <a:r>
              <a:rPr lang="vi-VN" sz="3500" b="1" dirty="0">
                <a:latin typeface="Tahoma" panose="020B0604030504040204" pitchFamily="34" charset="0"/>
                <a:ea typeface="Tahoma" panose="020B0604030504040204" pitchFamily="34" charset="0"/>
                <a:cs typeface="Tahoma" panose="020B0604030504040204" pitchFamily="34" charset="0"/>
              </a:rPr>
              <a:t>b) Trong biểu đồ trên, các số liệu được sắp xếp theo thứ tự như thế nào? </a:t>
            </a:r>
            <a:endParaRPr lang="en-SG" sz="3500" b="1" dirty="0">
              <a:latin typeface="Tahoma" panose="020B0604030504040204" pitchFamily="34" charset="0"/>
              <a:ea typeface="Tahoma" panose="020B0604030504040204" pitchFamily="34" charset="0"/>
              <a:cs typeface="Tahoma" panose="020B0604030504040204" pitchFamily="34" charset="0"/>
            </a:endParaRPr>
          </a:p>
        </p:txBody>
      </p:sp>
      <p:pic>
        <p:nvPicPr>
          <p:cNvPr id="23" name="Picture 22">
            <a:extLst>
              <a:ext uri="{FF2B5EF4-FFF2-40B4-BE49-F238E27FC236}">
                <a16:creationId xmlns:a16="http://schemas.microsoft.com/office/drawing/2014/main" id="{ED58336E-72A8-8FAA-181F-D463F263CBF9}"/>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3964314" y="4914865"/>
            <a:ext cx="4357553" cy="3271849"/>
          </a:xfrm>
          <a:prstGeom prst="rect">
            <a:avLst/>
          </a:prstGeom>
        </p:spPr>
      </p:pic>
    </p:spTree>
    <p:extLst>
      <p:ext uri="{BB962C8B-B14F-4D97-AF65-F5344CB8AC3E}">
        <p14:creationId xmlns:p14="http://schemas.microsoft.com/office/powerpoint/2010/main" val="243970575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barn(inVertical)">
                                      <p:cBhvr>
                                        <p:cTn id="13" dur="500"/>
                                        <p:tgtEl>
                                          <p:spTgt spid="41"/>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randombar(horizontal)">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7522A-4EFE-E1F2-0EB7-8FC12D4BD8F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5B56CBC-9CD0-7C6F-F4B9-ECA373AEED73}"/>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a:extLst>
              <a:ext uri="{FF2B5EF4-FFF2-40B4-BE49-F238E27FC236}">
                <a16:creationId xmlns:a16="http://schemas.microsoft.com/office/drawing/2014/main" id="{F4759DEF-D48F-4186-4DF6-006669F6F605}"/>
              </a:ext>
            </a:extLst>
          </p:cNvPr>
          <p:cNvGrpSpPr/>
          <p:nvPr/>
        </p:nvGrpSpPr>
        <p:grpSpPr>
          <a:xfrm>
            <a:off x="8847041" y="1720577"/>
            <a:ext cx="9153420" cy="5566671"/>
            <a:chOff x="0" y="0"/>
            <a:chExt cx="4819745" cy="4301599"/>
          </a:xfrm>
        </p:grpSpPr>
        <p:sp>
          <p:nvSpPr>
            <p:cNvPr id="4" name="Freeform 4">
              <a:extLst>
                <a:ext uri="{FF2B5EF4-FFF2-40B4-BE49-F238E27FC236}">
                  <a16:creationId xmlns:a16="http://schemas.microsoft.com/office/drawing/2014/main" id="{408091EB-DEA0-C534-2FCF-0BC4459686D9}"/>
                </a:ext>
              </a:extLst>
            </p:cNvPr>
            <p:cNvSpPr/>
            <p:nvPr/>
          </p:nvSpPr>
          <p:spPr>
            <a:xfrm>
              <a:off x="0" y="0"/>
              <a:ext cx="4819745" cy="4301599"/>
            </a:xfrm>
            <a:custGeom>
              <a:avLst/>
              <a:gdLst/>
              <a:ahLst/>
              <a:cxnLst/>
              <a:rect l="l" t="t" r="r" b="b"/>
              <a:pathLst>
                <a:path w="4819745" h="4301599">
                  <a:moveTo>
                    <a:pt x="24868" y="0"/>
                  </a:moveTo>
                  <a:lnTo>
                    <a:pt x="4794878" y="0"/>
                  </a:lnTo>
                  <a:cubicBezTo>
                    <a:pt x="4808612" y="0"/>
                    <a:pt x="4819745" y="11134"/>
                    <a:pt x="4819745" y="24868"/>
                  </a:cubicBezTo>
                  <a:lnTo>
                    <a:pt x="4819745" y="4276732"/>
                  </a:lnTo>
                  <a:cubicBezTo>
                    <a:pt x="4819745" y="4290466"/>
                    <a:pt x="4808612" y="4301599"/>
                    <a:pt x="4794878" y="4301599"/>
                  </a:cubicBezTo>
                  <a:lnTo>
                    <a:pt x="24868" y="4301599"/>
                  </a:lnTo>
                  <a:cubicBezTo>
                    <a:pt x="11134" y="4301599"/>
                    <a:pt x="0" y="4290466"/>
                    <a:pt x="0" y="4276732"/>
                  </a:cubicBezTo>
                  <a:lnTo>
                    <a:pt x="0" y="24868"/>
                  </a:lnTo>
                  <a:cubicBezTo>
                    <a:pt x="0" y="11134"/>
                    <a:pt x="11134" y="0"/>
                    <a:pt x="24868" y="0"/>
                  </a:cubicBezTo>
                  <a:close/>
                </a:path>
              </a:pathLst>
            </a:custGeom>
            <a:solidFill>
              <a:srgbClr val="FFFEF7"/>
            </a:solidFill>
            <a:ln w="4762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5">
              <a:extLst>
                <a:ext uri="{FF2B5EF4-FFF2-40B4-BE49-F238E27FC236}">
                  <a16:creationId xmlns:a16="http://schemas.microsoft.com/office/drawing/2014/main" id="{E87FEAE9-8E76-4230-46FF-1F44FF195F5E}"/>
                </a:ext>
              </a:extLst>
            </p:cNvPr>
            <p:cNvSpPr txBox="1"/>
            <p:nvPr/>
          </p:nvSpPr>
          <p:spPr>
            <a:xfrm>
              <a:off x="0" y="-9525"/>
              <a:ext cx="4819745" cy="4311124"/>
            </a:xfrm>
            <a:prstGeom prst="rect">
              <a:avLst/>
            </a:prstGeom>
          </p:spPr>
          <p:txBody>
            <a:bodyPr lIns="0" tIns="0" rIns="0" bIns="0" rtlCol="0" anchor="ctr"/>
            <a:lstStyle/>
            <a:p>
              <a:pPr marL="0" marR="0" lvl="0" indent="0" algn="ctr" defTabSz="914400" rtl="0" eaLnBrk="1" fontAlgn="auto" latinLnBrk="0" hangingPunct="1">
                <a:lnSpc>
                  <a:spcPts val="700"/>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a:extLst>
              <a:ext uri="{FF2B5EF4-FFF2-40B4-BE49-F238E27FC236}">
                <a16:creationId xmlns:a16="http://schemas.microsoft.com/office/drawing/2014/main" id="{4C1BAD23-D44E-3F79-CC0B-B8E0F3FDD79D}"/>
              </a:ext>
            </a:extLst>
          </p:cNvPr>
          <p:cNvGrpSpPr/>
          <p:nvPr/>
        </p:nvGrpSpPr>
        <p:grpSpPr>
          <a:xfrm>
            <a:off x="276172" y="2324100"/>
            <a:ext cx="8283330" cy="5566671"/>
            <a:chOff x="0" y="0"/>
            <a:chExt cx="2327098" cy="3098616"/>
          </a:xfrm>
        </p:grpSpPr>
        <p:sp>
          <p:nvSpPr>
            <p:cNvPr id="7" name="Freeform 7">
              <a:extLst>
                <a:ext uri="{FF2B5EF4-FFF2-40B4-BE49-F238E27FC236}">
                  <a16:creationId xmlns:a16="http://schemas.microsoft.com/office/drawing/2014/main" id="{AB39AEDD-2ECB-DB7F-912E-F5AAA71237AD}"/>
                </a:ext>
              </a:extLst>
            </p:cNvPr>
            <p:cNvSpPr/>
            <p:nvPr/>
          </p:nvSpPr>
          <p:spPr>
            <a:xfrm>
              <a:off x="0" y="0"/>
              <a:ext cx="2327098" cy="3098616"/>
            </a:xfrm>
            <a:custGeom>
              <a:avLst/>
              <a:gdLst/>
              <a:ahLst/>
              <a:cxnLst/>
              <a:rect l="l" t="t" r="r" b="b"/>
              <a:pathLst>
                <a:path w="2327098" h="3098616">
                  <a:moveTo>
                    <a:pt x="44825" y="0"/>
                  </a:moveTo>
                  <a:lnTo>
                    <a:pt x="2282273" y="0"/>
                  </a:lnTo>
                  <a:cubicBezTo>
                    <a:pt x="2294161" y="0"/>
                    <a:pt x="2305563" y="4723"/>
                    <a:pt x="2313969" y="13129"/>
                  </a:cubicBezTo>
                  <a:cubicBezTo>
                    <a:pt x="2322375" y="21535"/>
                    <a:pt x="2327098" y="32937"/>
                    <a:pt x="2327098" y="44825"/>
                  </a:cubicBezTo>
                  <a:lnTo>
                    <a:pt x="2327098" y="3053791"/>
                  </a:lnTo>
                  <a:cubicBezTo>
                    <a:pt x="2327098" y="3078547"/>
                    <a:pt x="2307029" y="3098616"/>
                    <a:pt x="2282273" y="3098616"/>
                  </a:cubicBezTo>
                  <a:lnTo>
                    <a:pt x="44825" y="3098616"/>
                  </a:lnTo>
                  <a:cubicBezTo>
                    <a:pt x="20069" y="3098616"/>
                    <a:pt x="0" y="3078547"/>
                    <a:pt x="0" y="3053791"/>
                  </a:cubicBezTo>
                  <a:lnTo>
                    <a:pt x="0" y="44825"/>
                  </a:lnTo>
                  <a:cubicBezTo>
                    <a:pt x="0" y="32937"/>
                    <a:pt x="4723" y="21535"/>
                    <a:pt x="13129" y="13129"/>
                  </a:cubicBezTo>
                  <a:cubicBezTo>
                    <a:pt x="21535" y="4723"/>
                    <a:pt x="32937" y="0"/>
                    <a:pt x="44825" y="0"/>
                  </a:cubicBezTo>
                  <a:close/>
                </a:path>
              </a:pathLst>
            </a:custGeom>
            <a:solidFill>
              <a:srgbClr val="FFFEF7"/>
            </a:solidFill>
            <a:ln w="4762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a:extLst>
                <a:ext uri="{FF2B5EF4-FFF2-40B4-BE49-F238E27FC236}">
                  <a16:creationId xmlns:a16="http://schemas.microsoft.com/office/drawing/2014/main" id="{1437B77F-1845-ED3A-9075-59A7951A44ED}"/>
                </a:ext>
              </a:extLst>
            </p:cNvPr>
            <p:cNvSpPr txBox="1"/>
            <p:nvPr/>
          </p:nvSpPr>
          <p:spPr>
            <a:xfrm>
              <a:off x="0" y="-9525"/>
              <a:ext cx="2327098" cy="3108141"/>
            </a:xfrm>
            <a:prstGeom prst="rect">
              <a:avLst/>
            </a:prstGeom>
          </p:spPr>
          <p:txBody>
            <a:bodyPr lIns="0" tIns="0" rIns="0" bIns="0" rtlCol="0" anchor="ctr"/>
            <a:lstStyle/>
            <a:p>
              <a:pPr marL="0" marR="0" lvl="0" indent="0" algn="ctr" defTabSz="914400" rtl="0" eaLnBrk="1" fontAlgn="auto" latinLnBrk="0" hangingPunct="1">
                <a:lnSpc>
                  <a:spcPts val="700"/>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9">
            <a:extLst>
              <a:ext uri="{FF2B5EF4-FFF2-40B4-BE49-F238E27FC236}">
                <a16:creationId xmlns:a16="http://schemas.microsoft.com/office/drawing/2014/main" id="{A61ABA83-7B7F-8011-7731-5C1309EFFE52}"/>
              </a:ext>
            </a:extLst>
          </p:cNvPr>
          <p:cNvSpPr txBox="1"/>
          <p:nvPr/>
        </p:nvSpPr>
        <p:spPr>
          <a:xfrm>
            <a:off x="550199" y="3661924"/>
            <a:ext cx="7797444" cy="2400657"/>
          </a:xfrm>
          <a:prstGeom prst="rect">
            <a:avLst/>
          </a:prstGeom>
          <a:noFill/>
        </p:spPr>
        <p:txBody>
          <a:bodyPr wrap="square" rtlCol="0">
            <a:spAutoFit/>
          </a:bodyPr>
          <a:lstStyle/>
          <a:p>
            <a:pPr lvl="0" algn="just"/>
            <a:r>
              <a:rPr lang="vi-VN" sz="5000" b="1" dirty="0">
                <a:solidFill>
                  <a:srgbClr val="002060"/>
                </a:solidFill>
                <a:latin typeface="Cambria" panose="02040503050406030204" pitchFamily="18" charset="0"/>
                <a:ea typeface="Cambria" panose="02040503050406030204" pitchFamily="18" charset="0"/>
              </a:rPr>
              <a:t>Châu Á đông dân nhất. </a:t>
            </a:r>
          </a:p>
          <a:p>
            <a:pPr lvl="0" algn="just"/>
            <a:r>
              <a:rPr lang="vi-VN" sz="5000" b="1" dirty="0">
                <a:solidFill>
                  <a:srgbClr val="002060"/>
                </a:solidFill>
                <a:latin typeface="Cambria" panose="02040503050406030204" pitchFamily="18" charset="0"/>
                <a:ea typeface="Cambria" panose="02040503050406030204" pitchFamily="18" charset="0"/>
              </a:rPr>
              <a:t>Châu Đại Dương ít dân nhất.</a:t>
            </a:r>
            <a:endParaRPr kumimoji="0" lang="en-SG"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AFAF4F43-E89D-9EAF-258A-F92E2AB585A7}"/>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9380431" y="1777037"/>
            <a:ext cx="7358453" cy="5413640"/>
          </a:xfrm>
          <a:prstGeom prst="rect">
            <a:avLst/>
          </a:prstGeom>
        </p:spPr>
      </p:pic>
      <p:sp>
        <p:nvSpPr>
          <p:cNvPr id="15" name="TextBox 14">
            <a:extLst>
              <a:ext uri="{FF2B5EF4-FFF2-40B4-BE49-F238E27FC236}">
                <a16:creationId xmlns:a16="http://schemas.microsoft.com/office/drawing/2014/main" id="{E177082E-23B0-4A20-E983-1AEF8F411A5C}"/>
              </a:ext>
            </a:extLst>
          </p:cNvPr>
          <p:cNvSpPr txBox="1"/>
          <p:nvPr/>
        </p:nvSpPr>
        <p:spPr>
          <a:xfrm>
            <a:off x="160931" y="7651620"/>
            <a:ext cx="19126200" cy="850297"/>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Tx/>
              <a:buAutoNum type="alphaLcParenR"/>
              <a:tabLst/>
              <a:defRPr/>
            </a:pPr>
            <a:endParaRPr kumimoji="0" lang="en-SG" sz="3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 name="矩形 16">
            <a:extLst>
              <a:ext uri="{FF2B5EF4-FFF2-40B4-BE49-F238E27FC236}">
                <a16:creationId xmlns:a16="http://schemas.microsoft.com/office/drawing/2014/main" id="{634253D0-8E16-50CB-AEB4-2D6954E3517B}"/>
              </a:ext>
            </a:extLst>
          </p:cNvPr>
          <p:cNvSpPr/>
          <p:nvPr/>
        </p:nvSpPr>
        <p:spPr>
          <a:xfrm>
            <a:off x="0" y="651499"/>
            <a:ext cx="13909729" cy="874566"/>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Tx/>
              <a:buAutoNum type="alphaLcParenR"/>
              <a:tabLst/>
              <a:defRPr/>
            </a:pPr>
            <a:r>
              <a:rPr kumimoji="0" lang="vi-VN" sz="35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Châu lục nào đông dân nhất? Châu lục nào ít dân nhất?</a:t>
            </a:r>
          </a:p>
        </p:txBody>
      </p:sp>
      <p:pic>
        <p:nvPicPr>
          <p:cNvPr id="13" name="Picture 12">
            <a:extLst>
              <a:ext uri="{FF2B5EF4-FFF2-40B4-BE49-F238E27FC236}">
                <a16:creationId xmlns:a16="http://schemas.microsoft.com/office/drawing/2014/main" id="{D8A2071B-2930-564B-CAFF-2416A042D21C}"/>
              </a:ext>
            </a:extLst>
          </p:cNvPr>
          <p:cNvPicPr>
            <a:picLocks noChangeAspect="1"/>
          </p:cNvPicPr>
          <p:nvPr/>
        </p:nvPicPr>
        <p:blipFill>
          <a:blip r:embed="rId5"/>
          <a:stretch>
            <a:fillRect/>
          </a:stretch>
        </p:blipFill>
        <p:spPr>
          <a:xfrm>
            <a:off x="2777067" y="5503797"/>
            <a:ext cx="6315825" cy="4918206"/>
          </a:xfrm>
          <a:prstGeom prst="rect">
            <a:avLst/>
          </a:prstGeom>
        </p:spPr>
      </p:pic>
    </p:spTree>
    <p:extLst>
      <p:ext uri="{BB962C8B-B14F-4D97-AF65-F5344CB8AC3E}">
        <p14:creationId xmlns:p14="http://schemas.microsoft.com/office/powerpoint/2010/main" val="330984058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7663D-5C90-BEA1-B42A-9F7688E0766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0028F5E-152D-73B6-C87E-70BA45A4C759}"/>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a:extLst>
              <a:ext uri="{FF2B5EF4-FFF2-40B4-BE49-F238E27FC236}">
                <a16:creationId xmlns:a16="http://schemas.microsoft.com/office/drawing/2014/main" id="{CBAACA66-2745-5D8D-12C2-B198F8D66890}"/>
              </a:ext>
            </a:extLst>
          </p:cNvPr>
          <p:cNvGrpSpPr/>
          <p:nvPr/>
        </p:nvGrpSpPr>
        <p:grpSpPr>
          <a:xfrm>
            <a:off x="8847041" y="1720577"/>
            <a:ext cx="9153420" cy="5566671"/>
            <a:chOff x="0" y="0"/>
            <a:chExt cx="4819745" cy="4301599"/>
          </a:xfrm>
        </p:grpSpPr>
        <p:sp>
          <p:nvSpPr>
            <p:cNvPr id="4" name="Freeform 4">
              <a:extLst>
                <a:ext uri="{FF2B5EF4-FFF2-40B4-BE49-F238E27FC236}">
                  <a16:creationId xmlns:a16="http://schemas.microsoft.com/office/drawing/2014/main" id="{07FBF03A-7649-18D1-C8A4-51004B875D9F}"/>
                </a:ext>
              </a:extLst>
            </p:cNvPr>
            <p:cNvSpPr/>
            <p:nvPr/>
          </p:nvSpPr>
          <p:spPr>
            <a:xfrm>
              <a:off x="0" y="0"/>
              <a:ext cx="4819745" cy="4301599"/>
            </a:xfrm>
            <a:custGeom>
              <a:avLst/>
              <a:gdLst/>
              <a:ahLst/>
              <a:cxnLst/>
              <a:rect l="l" t="t" r="r" b="b"/>
              <a:pathLst>
                <a:path w="4819745" h="4301599">
                  <a:moveTo>
                    <a:pt x="24868" y="0"/>
                  </a:moveTo>
                  <a:lnTo>
                    <a:pt x="4794878" y="0"/>
                  </a:lnTo>
                  <a:cubicBezTo>
                    <a:pt x="4808612" y="0"/>
                    <a:pt x="4819745" y="11134"/>
                    <a:pt x="4819745" y="24868"/>
                  </a:cubicBezTo>
                  <a:lnTo>
                    <a:pt x="4819745" y="4276732"/>
                  </a:lnTo>
                  <a:cubicBezTo>
                    <a:pt x="4819745" y="4290466"/>
                    <a:pt x="4808612" y="4301599"/>
                    <a:pt x="4794878" y="4301599"/>
                  </a:cubicBezTo>
                  <a:lnTo>
                    <a:pt x="24868" y="4301599"/>
                  </a:lnTo>
                  <a:cubicBezTo>
                    <a:pt x="11134" y="4301599"/>
                    <a:pt x="0" y="4290466"/>
                    <a:pt x="0" y="4276732"/>
                  </a:cubicBezTo>
                  <a:lnTo>
                    <a:pt x="0" y="24868"/>
                  </a:lnTo>
                  <a:cubicBezTo>
                    <a:pt x="0" y="11134"/>
                    <a:pt x="11134" y="0"/>
                    <a:pt x="24868" y="0"/>
                  </a:cubicBezTo>
                  <a:close/>
                </a:path>
              </a:pathLst>
            </a:custGeom>
            <a:solidFill>
              <a:srgbClr val="FFFEF7"/>
            </a:solidFill>
            <a:ln w="4762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5">
              <a:extLst>
                <a:ext uri="{FF2B5EF4-FFF2-40B4-BE49-F238E27FC236}">
                  <a16:creationId xmlns:a16="http://schemas.microsoft.com/office/drawing/2014/main" id="{D2C9C88F-6631-3ED9-28F6-C90454591E43}"/>
                </a:ext>
              </a:extLst>
            </p:cNvPr>
            <p:cNvSpPr txBox="1"/>
            <p:nvPr/>
          </p:nvSpPr>
          <p:spPr>
            <a:xfrm>
              <a:off x="0" y="-9525"/>
              <a:ext cx="4819745" cy="4311124"/>
            </a:xfrm>
            <a:prstGeom prst="rect">
              <a:avLst/>
            </a:prstGeom>
          </p:spPr>
          <p:txBody>
            <a:bodyPr lIns="0" tIns="0" rIns="0" bIns="0" rtlCol="0" anchor="ctr"/>
            <a:lstStyle/>
            <a:p>
              <a:pPr marL="0" marR="0" lvl="0" indent="0" algn="ctr" defTabSz="914400" rtl="0" eaLnBrk="1" fontAlgn="auto" latinLnBrk="0" hangingPunct="1">
                <a:lnSpc>
                  <a:spcPts val="700"/>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a:extLst>
              <a:ext uri="{FF2B5EF4-FFF2-40B4-BE49-F238E27FC236}">
                <a16:creationId xmlns:a16="http://schemas.microsoft.com/office/drawing/2014/main" id="{2BFFD884-2E4B-F54C-D1E7-FF36C65E2A0D}"/>
              </a:ext>
            </a:extLst>
          </p:cNvPr>
          <p:cNvGrpSpPr/>
          <p:nvPr/>
        </p:nvGrpSpPr>
        <p:grpSpPr>
          <a:xfrm>
            <a:off x="297016" y="1699410"/>
            <a:ext cx="8283330" cy="5566671"/>
            <a:chOff x="0" y="0"/>
            <a:chExt cx="2327098" cy="3098616"/>
          </a:xfrm>
        </p:grpSpPr>
        <p:sp>
          <p:nvSpPr>
            <p:cNvPr id="7" name="Freeform 7">
              <a:extLst>
                <a:ext uri="{FF2B5EF4-FFF2-40B4-BE49-F238E27FC236}">
                  <a16:creationId xmlns:a16="http://schemas.microsoft.com/office/drawing/2014/main" id="{3C4A31BC-A18A-22E0-6D05-28825D5D3070}"/>
                </a:ext>
              </a:extLst>
            </p:cNvPr>
            <p:cNvSpPr/>
            <p:nvPr/>
          </p:nvSpPr>
          <p:spPr>
            <a:xfrm>
              <a:off x="0" y="0"/>
              <a:ext cx="2327098" cy="3098616"/>
            </a:xfrm>
            <a:custGeom>
              <a:avLst/>
              <a:gdLst/>
              <a:ahLst/>
              <a:cxnLst/>
              <a:rect l="l" t="t" r="r" b="b"/>
              <a:pathLst>
                <a:path w="2327098" h="3098616">
                  <a:moveTo>
                    <a:pt x="44825" y="0"/>
                  </a:moveTo>
                  <a:lnTo>
                    <a:pt x="2282273" y="0"/>
                  </a:lnTo>
                  <a:cubicBezTo>
                    <a:pt x="2294161" y="0"/>
                    <a:pt x="2305563" y="4723"/>
                    <a:pt x="2313969" y="13129"/>
                  </a:cubicBezTo>
                  <a:cubicBezTo>
                    <a:pt x="2322375" y="21535"/>
                    <a:pt x="2327098" y="32937"/>
                    <a:pt x="2327098" y="44825"/>
                  </a:cubicBezTo>
                  <a:lnTo>
                    <a:pt x="2327098" y="3053791"/>
                  </a:lnTo>
                  <a:cubicBezTo>
                    <a:pt x="2327098" y="3078547"/>
                    <a:pt x="2307029" y="3098616"/>
                    <a:pt x="2282273" y="3098616"/>
                  </a:cubicBezTo>
                  <a:lnTo>
                    <a:pt x="44825" y="3098616"/>
                  </a:lnTo>
                  <a:cubicBezTo>
                    <a:pt x="20069" y="3098616"/>
                    <a:pt x="0" y="3078547"/>
                    <a:pt x="0" y="3053791"/>
                  </a:cubicBezTo>
                  <a:lnTo>
                    <a:pt x="0" y="44825"/>
                  </a:lnTo>
                  <a:cubicBezTo>
                    <a:pt x="0" y="32937"/>
                    <a:pt x="4723" y="21535"/>
                    <a:pt x="13129" y="13129"/>
                  </a:cubicBezTo>
                  <a:cubicBezTo>
                    <a:pt x="21535" y="4723"/>
                    <a:pt x="32937" y="0"/>
                    <a:pt x="44825" y="0"/>
                  </a:cubicBezTo>
                  <a:close/>
                </a:path>
              </a:pathLst>
            </a:custGeom>
            <a:solidFill>
              <a:srgbClr val="FFFEF7"/>
            </a:solidFill>
            <a:ln w="4762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a:extLst>
                <a:ext uri="{FF2B5EF4-FFF2-40B4-BE49-F238E27FC236}">
                  <a16:creationId xmlns:a16="http://schemas.microsoft.com/office/drawing/2014/main" id="{3E639DEA-519C-DB2F-901D-860FFD0774EA}"/>
                </a:ext>
              </a:extLst>
            </p:cNvPr>
            <p:cNvSpPr txBox="1"/>
            <p:nvPr/>
          </p:nvSpPr>
          <p:spPr>
            <a:xfrm>
              <a:off x="0" y="-9525"/>
              <a:ext cx="2327098" cy="3108141"/>
            </a:xfrm>
            <a:prstGeom prst="rect">
              <a:avLst/>
            </a:prstGeom>
          </p:spPr>
          <p:txBody>
            <a:bodyPr lIns="0" tIns="0" rIns="0" bIns="0" rtlCol="0" anchor="ctr"/>
            <a:lstStyle/>
            <a:p>
              <a:pPr marL="0" marR="0" lvl="0" indent="0" algn="ctr" defTabSz="914400" rtl="0" eaLnBrk="1" fontAlgn="auto" latinLnBrk="0" hangingPunct="1">
                <a:lnSpc>
                  <a:spcPts val="700"/>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9">
            <a:extLst>
              <a:ext uri="{FF2B5EF4-FFF2-40B4-BE49-F238E27FC236}">
                <a16:creationId xmlns:a16="http://schemas.microsoft.com/office/drawing/2014/main" id="{48537055-C23C-3050-D27D-AD254DEF1CA5}"/>
              </a:ext>
            </a:extLst>
          </p:cNvPr>
          <p:cNvSpPr txBox="1"/>
          <p:nvPr/>
        </p:nvSpPr>
        <p:spPr>
          <a:xfrm>
            <a:off x="402220" y="2119698"/>
            <a:ext cx="7797444" cy="4708981"/>
          </a:xfrm>
          <a:prstGeom prst="rect">
            <a:avLst/>
          </a:prstGeom>
          <a:noFill/>
        </p:spPr>
        <p:txBody>
          <a:bodyPr wrap="square" rtlCol="0">
            <a:spAutoFit/>
          </a:bodyPr>
          <a:lstStyle/>
          <a:p>
            <a:pPr lvl="0" algn="just"/>
            <a:r>
              <a:rPr lang="vi-VN" sz="5000" b="1" dirty="0">
                <a:solidFill>
                  <a:srgbClr val="002060"/>
                </a:solidFill>
                <a:latin typeface="Tahoma" panose="020B0604030504040204" pitchFamily="34" charset="0"/>
                <a:ea typeface="Tahoma" panose="020B0604030504040204" pitchFamily="34" charset="0"/>
                <a:cs typeface="Tahoma" panose="020B0604030504040204" pitchFamily="34" charset="0"/>
              </a:rPr>
              <a:t>Trong biểu đồ trên, tính từ Châu Á theo chiều xoay cùng chiều kim đồng hồ thì các số liệu được sắp xếp theo thứ tự từ lớn đến bé.</a:t>
            </a:r>
            <a:endParaRPr kumimoji="0" lang="en-SG" sz="50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1" name="Picture 10">
            <a:extLst>
              <a:ext uri="{FF2B5EF4-FFF2-40B4-BE49-F238E27FC236}">
                <a16:creationId xmlns:a16="http://schemas.microsoft.com/office/drawing/2014/main" id="{E90F06A3-A952-ADFF-3B6F-3D378E6ED9BD}"/>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9380431" y="1777037"/>
            <a:ext cx="7358453" cy="5413640"/>
          </a:xfrm>
          <a:prstGeom prst="rect">
            <a:avLst/>
          </a:prstGeom>
        </p:spPr>
      </p:pic>
      <p:sp>
        <p:nvSpPr>
          <p:cNvPr id="16" name="矩形 16">
            <a:extLst>
              <a:ext uri="{FF2B5EF4-FFF2-40B4-BE49-F238E27FC236}">
                <a16:creationId xmlns:a16="http://schemas.microsoft.com/office/drawing/2014/main" id="{1CB4A317-0D1C-CDE7-3036-2C61959989F4}"/>
              </a:ext>
            </a:extLst>
          </p:cNvPr>
          <p:cNvSpPr/>
          <p:nvPr/>
        </p:nvSpPr>
        <p:spPr>
          <a:xfrm>
            <a:off x="855023" y="697117"/>
            <a:ext cx="16577953" cy="874566"/>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50000"/>
              </a:lnSpc>
            </a:pPr>
            <a:r>
              <a:rPr lang="vi-VN" sz="3500" b="1" dirty="0">
                <a:latin typeface="Tahoma" panose="020B0604030504040204" pitchFamily="34" charset="0"/>
                <a:ea typeface="Tahoma" panose="020B0604030504040204" pitchFamily="34" charset="0"/>
                <a:cs typeface="Tahoma" panose="020B0604030504040204" pitchFamily="34" charset="0"/>
              </a:rPr>
              <a:t>b) Trong biểu đồ trên, các số liệu được sắp xếp theo thứ tự như thế nào? </a:t>
            </a:r>
            <a:endParaRPr lang="en-SG" sz="3500" b="1" dirty="0">
              <a:latin typeface="Tahoma" panose="020B0604030504040204" pitchFamily="34" charset="0"/>
              <a:ea typeface="Tahoma" panose="020B0604030504040204" pitchFamily="34" charset="0"/>
              <a:cs typeface="Tahoma" panose="020B0604030504040204" pitchFamily="34" charset="0"/>
            </a:endParaRPr>
          </a:p>
        </p:txBody>
      </p:sp>
      <p:pic>
        <p:nvPicPr>
          <p:cNvPr id="13" name="Picture 12">
            <a:extLst>
              <a:ext uri="{FF2B5EF4-FFF2-40B4-BE49-F238E27FC236}">
                <a16:creationId xmlns:a16="http://schemas.microsoft.com/office/drawing/2014/main" id="{2CA61594-9911-823A-93C0-BFFF390F8E94}"/>
              </a:ext>
            </a:extLst>
          </p:cNvPr>
          <p:cNvPicPr>
            <a:picLocks noChangeAspect="1"/>
          </p:cNvPicPr>
          <p:nvPr/>
        </p:nvPicPr>
        <p:blipFill>
          <a:blip r:embed="rId5"/>
          <a:stretch>
            <a:fillRect/>
          </a:stretch>
        </p:blipFill>
        <p:spPr>
          <a:xfrm>
            <a:off x="5029200" y="5972713"/>
            <a:ext cx="5821138" cy="4532988"/>
          </a:xfrm>
          <a:prstGeom prst="rect">
            <a:avLst/>
          </a:prstGeom>
        </p:spPr>
      </p:pic>
    </p:spTree>
    <p:extLst>
      <p:ext uri="{BB962C8B-B14F-4D97-AF65-F5344CB8AC3E}">
        <p14:creationId xmlns:p14="http://schemas.microsoft.com/office/powerpoint/2010/main" val="359553176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080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SG"/>
          </a:p>
        </p:txBody>
      </p:sp>
      <p:sp>
        <p:nvSpPr>
          <p:cNvPr id="4" name="Freeform 4"/>
          <p:cNvSpPr/>
          <p:nvPr/>
        </p:nvSpPr>
        <p:spPr>
          <a:xfrm rot="935593">
            <a:off x="13372849" y="-517525"/>
            <a:ext cx="6158232" cy="3392626"/>
          </a:xfrm>
          <a:custGeom>
            <a:avLst/>
            <a:gdLst/>
            <a:ahLst/>
            <a:cxnLst/>
            <a:rect l="l" t="t" r="r" b="b"/>
            <a:pathLst>
              <a:path w="6158232" h="3392626">
                <a:moveTo>
                  <a:pt x="0" y="0"/>
                </a:moveTo>
                <a:lnTo>
                  <a:pt x="6158232" y="0"/>
                </a:lnTo>
                <a:lnTo>
                  <a:pt x="6158232" y="3392626"/>
                </a:lnTo>
                <a:lnTo>
                  <a:pt x="0" y="33926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a:p>
        </p:txBody>
      </p:sp>
      <p:pic>
        <p:nvPicPr>
          <p:cNvPr id="40" name="Picture 39"/>
          <p:cNvPicPr>
            <a:picLocks noChangeAspect="1"/>
          </p:cNvPicPr>
          <p:nvPr/>
        </p:nvPicPr>
        <p:blipFill rotWithShape="1">
          <a:blip r:embed="rId5"/>
          <a:srcRect l="2696" t="13689" r="83301" b="32799"/>
          <a:stretch/>
        </p:blipFill>
        <p:spPr>
          <a:xfrm>
            <a:off x="281168" y="1036188"/>
            <a:ext cx="2057400" cy="1066801"/>
          </a:xfrm>
          <a:prstGeom prst="rect">
            <a:avLst/>
          </a:prstGeom>
        </p:spPr>
      </p:pic>
      <p:sp>
        <p:nvSpPr>
          <p:cNvPr id="42" name="TextBox 41"/>
          <p:cNvSpPr txBox="1"/>
          <p:nvPr/>
        </p:nvSpPr>
        <p:spPr>
          <a:xfrm>
            <a:off x="2338568" y="573680"/>
            <a:ext cx="15339832" cy="2000548"/>
          </a:xfrm>
          <a:prstGeom prst="rect">
            <a:avLst/>
          </a:prstGeom>
          <a:solidFill>
            <a:srgbClr val="00B050"/>
          </a:solidFill>
          <a:ln w="57150">
            <a:solidFill>
              <a:schemeClr val="tx1"/>
            </a:solidFill>
          </a:ln>
        </p:spPr>
        <p:txBody>
          <a:bodyPr wrap="square" lIns="0" tIns="0" rIns="0" bIns="0" rtlCol="0">
            <a:spAutoFit/>
          </a:bodyPr>
          <a:lstStyle/>
          <a:p>
            <a:pPr algn="just"/>
            <a:r>
              <a:rPr lang="vi-VN" sz="5000" b="1" dirty="0">
                <a:solidFill>
                  <a:schemeClr val="bg1"/>
                </a:solidFill>
                <a:latin typeface="Cambria" panose="02040503050406030204" pitchFamily="18" charset="0"/>
                <a:ea typeface="Cambria" panose="02040503050406030204" pitchFamily="18" charset="0"/>
              </a:rPr>
              <a:t> </a:t>
            </a:r>
            <a:r>
              <a:rPr lang="vi-VN" sz="4000" b="1" dirty="0">
                <a:solidFill>
                  <a:schemeClr val="bg1"/>
                </a:solidFill>
                <a:latin typeface="Tahoma" panose="020B0604030504040204" pitchFamily="34" charset="0"/>
                <a:ea typeface="Tahoma" panose="020B0604030504040204" pitchFamily="34" charset="0"/>
                <a:cs typeface="Tahoma" panose="020B0604030504040204" pitchFamily="34" charset="0"/>
              </a:rPr>
              <a:t>Có 30 học sinh đã tham gia cuộc khảo sát về hoạt động yêu thích nhất trong ngày cuối tuần. Kết quả được thể hiện trong biểu đồ dưới đây.</a:t>
            </a:r>
            <a:endPar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3" name="Group 4">
            <a:extLst>
              <a:ext uri="{FF2B5EF4-FFF2-40B4-BE49-F238E27FC236}">
                <a16:creationId xmlns:a16="http://schemas.microsoft.com/office/drawing/2014/main" id="{49B3B65F-6076-42BE-B2F1-4E744453964C}"/>
              </a:ext>
            </a:extLst>
          </p:cNvPr>
          <p:cNvGrpSpPr/>
          <p:nvPr/>
        </p:nvGrpSpPr>
        <p:grpSpPr>
          <a:xfrm>
            <a:off x="106740" y="3455684"/>
            <a:ext cx="11256388" cy="4890477"/>
            <a:chOff x="-1498388" y="-28766"/>
            <a:chExt cx="5125403" cy="2226795"/>
          </a:xfrm>
        </p:grpSpPr>
        <p:sp>
          <p:nvSpPr>
            <p:cNvPr id="5" name="Freeform 5">
              <a:extLst>
                <a:ext uri="{FF2B5EF4-FFF2-40B4-BE49-F238E27FC236}">
                  <a16:creationId xmlns:a16="http://schemas.microsoft.com/office/drawing/2014/main" id="{9C0BED97-B04C-0D7C-B913-270FCADF23C9}"/>
                </a:ext>
              </a:extLst>
            </p:cNvPr>
            <p:cNvSpPr/>
            <p:nvPr/>
          </p:nvSpPr>
          <p:spPr>
            <a:xfrm>
              <a:off x="-1498388" y="-28766"/>
              <a:ext cx="4987568" cy="2226795"/>
            </a:xfrm>
            <a:custGeom>
              <a:avLst/>
              <a:gdLst/>
              <a:ahLst/>
              <a:cxnLst/>
              <a:rect l="l" t="t" r="r" b="b"/>
              <a:pathLst>
                <a:path w="3627015" h="1127034">
                  <a:moveTo>
                    <a:pt x="33045" y="0"/>
                  </a:moveTo>
                  <a:lnTo>
                    <a:pt x="3593970" y="0"/>
                  </a:lnTo>
                  <a:cubicBezTo>
                    <a:pt x="3612221" y="0"/>
                    <a:pt x="3627015" y="14795"/>
                    <a:pt x="3627015" y="33045"/>
                  </a:cubicBezTo>
                  <a:lnTo>
                    <a:pt x="3627015" y="1093988"/>
                  </a:lnTo>
                  <a:cubicBezTo>
                    <a:pt x="3627015" y="1112239"/>
                    <a:pt x="3612221" y="1127034"/>
                    <a:pt x="3593970" y="1127034"/>
                  </a:cubicBezTo>
                  <a:lnTo>
                    <a:pt x="33045" y="1127034"/>
                  </a:lnTo>
                  <a:cubicBezTo>
                    <a:pt x="14795" y="1127034"/>
                    <a:pt x="0" y="1112239"/>
                    <a:pt x="0" y="1093988"/>
                  </a:cubicBezTo>
                  <a:lnTo>
                    <a:pt x="0" y="33045"/>
                  </a:lnTo>
                  <a:cubicBezTo>
                    <a:pt x="0" y="14795"/>
                    <a:pt x="14795" y="0"/>
                    <a:pt x="33045" y="0"/>
                  </a:cubicBezTo>
                  <a:close/>
                </a:path>
              </a:pathLst>
            </a:custGeom>
            <a:solidFill>
              <a:srgbClr val="FFFEF7"/>
            </a:solidFill>
            <a:ln w="47625" cap="rnd">
              <a:solidFill>
                <a:srgbClr val="000000"/>
              </a:solidFill>
              <a:prstDash val="solid"/>
              <a:round/>
            </a:ln>
          </p:spPr>
          <p:txBody>
            <a:bodyPr/>
            <a:lstStyle/>
            <a:p>
              <a:pPr algn="just"/>
              <a:r>
                <a:rPr lang="vi-VN" sz="4500" b="1" dirty="0">
                  <a:latin typeface="Tahoma" panose="020B0604030504040204" pitchFamily="34" charset="0"/>
                  <a:ea typeface="Tahoma" panose="020B0604030504040204" pitchFamily="34" charset="0"/>
                  <a:cs typeface="Tahoma" panose="020B0604030504040204" pitchFamily="34" charset="0"/>
                </a:rPr>
                <a:t> a) Trong số các hoạt động trên, hoạt động nào được nhiều học sinh yêu thích nhất? Hoạt động nào ít được yêu thích nhất ?</a:t>
              </a:r>
            </a:p>
            <a:p>
              <a:pPr algn="just"/>
              <a:endParaRPr lang="vi-VN" sz="4500" b="1" dirty="0">
                <a:latin typeface="Tahoma" panose="020B0604030504040204" pitchFamily="34" charset="0"/>
                <a:ea typeface="Tahoma" panose="020B0604030504040204" pitchFamily="34" charset="0"/>
                <a:cs typeface="Tahoma" panose="020B0604030504040204" pitchFamily="34" charset="0"/>
              </a:endParaRPr>
            </a:p>
            <a:p>
              <a:pPr algn="just"/>
              <a:r>
                <a:rPr lang="vi-VN" sz="4500" b="1" dirty="0">
                  <a:latin typeface="Tahoma" panose="020B0604030504040204" pitchFamily="34" charset="0"/>
                  <a:ea typeface="Tahoma" panose="020B0604030504040204" pitchFamily="34" charset="0"/>
                  <a:cs typeface="Tahoma" panose="020B0604030504040204" pitchFamily="34" charset="0"/>
                </a:rPr>
                <a:t>b)Có bao nhiêu học sinh thích giải câu đố trong ngày cuối tuần?</a:t>
              </a:r>
              <a:endParaRPr lang="en-SG" sz="4500" b="1" dirty="0">
                <a:latin typeface="Tahoma" panose="020B0604030504040204" pitchFamily="34" charset="0"/>
                <a:ea typeface="Tahoma" panose="020B0604030504040204" pitchFamily="34" charset="0"/>
                <a:cs typeface="Tahoma" panose="020B0604030504040204" pitchFamily="34" charset="0"/>
              </a:endParaRPr>
            </a:p>
          </p:txBody>
        </p:sp>
        <p:sp>
          <p:nvSpPr>
            <p:cNvPr id="6" name="TextBox 6">
              <a:extLst>
                <a:ext uri="{FF2B5EF4-FFF2-40B4-BE49-F238E27FC236}">
                  <a16:creationId xmlns:a16="http://schemas.microsoft.com/office/drawing/2014/main" id="{F5D1697F-CB0D-DDC5-6D46-B0CD3469E1BA}"/>
                </a:ext>
              </a:extLst>
            </p:cNvPr>
            <p:cNvSpPr txBox="1"/>
            <p:nvPr/>
          </p:nvSpPr>
          <p:spPr>
            <a:xfrm>
              <a:off x="0" y="-9525"/>
              <a:ext cx="3627015" cy="1136559"/>
            </a:xfrm>
            <a:prstGeom prst="rect">
              <a:avLst/>
            </a:prstGeom>
          </p:spPr>
          <p:txBody>
            <a:bodyPr lIns="0" tIns="0" rIns="0" bIns="0" rtlCol="0" anchor="ctr"/>
            <a:lstStyle/>
            <a:p>
              <a:pPr marL="0" lvl="0" indent="0" algn="ctr">
                <a:lnSpc>
                  <a:spcPts val="700"/>
                </a:lnSpc>
                <a:spcBef>
                  <a:spcPct val="0"/>
                </a:spcBef>
              </a:pPr>
              <a:endParaRPr sz="6000" b="1">
                <a:latin typeface="Cambria" panose="02040503050406030204" pitchFamily="18" charset="0"/>
                <a:ea typeface="Cambria" panose="02040503050406030204" pitchFamily="18" charset="0"/>
              </a:endParaRPr>
            </a:p>
          </p:txBody>
        </p:sp>
      </p:grpSp>
      <p:pic>
        <p:nvPicPr>
          <p:cNvPr id="19" name="Picture 18">
            <a:extLst>
              <a:ext uri="{FF2B5EF4-FFF2-40B4-BE49-F238E27FC236}">
                <a16:creationId xmlns:a16="http://schemas.microsoft.com/office/drawing/2014/main" id="{8E103A3C-3325-BC06-EBBD-4F2A46774E99}"/>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rcRect l="42095" t="11345" b="16207"/>
          <a:stretch/>
        </p:blipFill>
        <p:spPr>
          <a:xfrm>
            <a:off x="11339884" y="2935256"/>
            <a:ext cx="7101246" cy="3975743"/>
          </a:xfrm>
          <a:prstGeom prst="rect">
            <a:avLst/>
          </a:prstGeom>
        </p:spPr>
      </p:pic>
      <p:pic>
        <p:nvPicPr>
          <p:cNvPr id="20" name="Picture 19"/>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0020300" y="6646649"/>
            <a:ext cx="4916093" cy="3975743"/>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randombar(horizontal)">
                                      <p:cBhvr>
                                        <p:cTn id="7" dur="500"/>
                                        <p:tgtEl>
                                          <p:spTgt spid="4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randombar(horizontal)">
                                      <p:cBhvr>
                                        <p:cTn id="10" dur="5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45314C-B4F5-8246-5414-DEF761574F4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D3077C8-D210-BFA4-038C-60D8B042E796}"/>
              </a:ext>
            </a:extLst>
          </p:cNvPr>
          <p:cNvSpPr/>
          <p:nvPr/>
        </p:nvSpPr>
        <p:spPr>
          <a:xfrm>
            <a:off x="5080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E2C78B70-CD16-E6E2-532E-69A7E04106B7}"/>
              </a:ext>
            </a:extLst>
          </p:cNvPr>
          <p:cNvSpPr/>
          <p:nvPr/>
        </p:nvSpPr>
        <p:spPr>
          <a:xfrm rot="935593">
            <a:off x="13372849" y="-517525"/>
            <a:ext cx="6158232" cy="3392626"/>
          </a:xfrm>
          <a:custGeom>
            <a:avLst/>
            <a:gdLst/>
            <a:ahLst/>
            <a:cxnLst/>
            <a:rect l="l" t="t" r="r" b="b"/>
            <a:pathLst>
              <a:path w="6158232" h="3392626">
                <a:moveTo>
                  <a:pt x="0" y="0"/>
                </a:moveTo>
                <a:lnTo>
                  <a:pt x="6158232" y="0"/>
                </a:lnTo>
                <a:lnTo>
                  <a:pt x="6158232" y="3392626"/>
                </a:lnTo>
                <a:lnTo>
                  <a:pt x="0" y="33926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pic>
        <p:nvPicPr>
          <p:cNvPr id="40" name="Picture 39">
            <a:extLst>
              <a:ext uri="{FF2B5EF4-FFF2-40B4-BE49-F238E27FC236}">
                <a16:creationId xmlns:a16="http://schemas.microsoft.com/office/drawing/2014/main" id="{DEE80EBA-BDBB-4752-0FDF-0DB175619A60}"/>
              </a:ext>
            </a:extLst>
          </p:cNvPr>
          <p:cNvPicPr>
            <a:picLocks noChangeAspect="1"/>
          </p:cNvPicPr>
          <p:nvPr/>
        </p:nvPicPr>
        <p:blipFill rotWithShape="1">
          <a:blip r:embed="rId5"/>
          <a:srcRect l="2696" t="13689" r="83301" b="32799"/>
          <a:stretch/>
        </p:blipFill>
        <p:spPr>
          <a:xfrm>
            <a:off x="281168" y="1036188"/>
            <a:ext cx="2057400" cy="1066801"/>
          </a:xfrm>
          <a:prstGeom prst="rect">
            <a:avLst/>
          </a:prstGeom>
        </p:spPr>
      </p:pic>
      <p:sp>
        <p:nvSpPr>
          <p:cNvPr id="42" name="TextBox 41">
            <a:extLst>
              <a:ext uri="{FF2B5EF4-FFF2-40B4-BE49-F238E27FC236}">
                <a16:creationId xmlns:a16="http://schemas.microsoft.com/office/drawing/2014/main" id="{95ABD003-E590-3EA5-63B3-BAEF84A5EA41}"/>
              </a:ext>
            </a:extLst>
          </p:cNvPr>
          <p:cNvSpPr txBox="1"/>
          <p:nvPr/>
        </p:nvSpPr>
        <p:spPr>
          <a:xfrm>
            <a:off x="2568936" y="516165"/>
            <a:ext cx="14880864" cy="2308324"/>
          </a:xfrm>
          <a:prstGeom prst="rect">
            <a:avLst/>
          </a:prstGeom>
          <a:solidFill>
            <a:srgbClr val="00B050"/>
          </a:solidFill>
          <a:ln w="57150">
            <a:solidFill>
              <a:schemeClr val="tx1"/>
            </a:solidFill>
          </a:ln>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Có 30 học sinh đã tham gia cuộc khảo sát về hoạt động yêu thích nhất trong ngày cuối tuần. Kết quả được thể hiện trong biểu đồ dưới đây.</a:t>
            </a:r>
            <a:endParaRPr kumimoji="0" lang="en-US" sz="5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3" name="Group 4">
            <a:extLst>
              <a:ext uri="{FF2B5EF4-FFF2-40B4-BE49-F238E27FC236}">
                <a16:creationId xmlns:a16="http://schemas.microsoft.com/office/drawing/2014/main" id="{AB041CC6-DC21-8FA7-C635-4071CF132427}"/>
              </a:ext>
            </a:extLst>
          </p:cNvPr>
          <p:cNvGrpSpPr/>
          <p:nvPr/>
        </p:nvGrpSpPr>
        <p:grpSpPr>
          <a:xfrm>
            <a:off x="106740" y="3455684"/>
            <a:ext cx="11256388" cy="3211815"/>
            <a:chOff x="-1498388" y="-28766"/>
            <a:chExt cx="5125403" cy="1462445"/>
          </a:xfrm>
        </p:grpSpPr>
        <p:sp>
          <p:nvSpPr>
            <p:cNvPr id="5" name="Freeform 5">
              <a:extLst>
                <a:ext uri="{FF2B5EF4-FFF2-40B4-BE49-F238E27FC236}">
                  <a16:creationId xmlns:a16="http://schemas.microsoft.com/office/drawing/2014/main" id="{ABC3C679-E05B-015A-AB57-8091FD1C6B15}"/>
                </a:ext>
              </a:extLst>
            </p:cNvPr>
            <p:cNvSpPr/>
            <p:nvPr/>
          </p:nvSpPr>
          <p:spPr>
            <a:xfrm>
              <a:off x="-1498388" y="-28766"/>
              <a:ext cx="4323139" cy="1462445"/>
            </a:xfrm>
            <a:custGeom>
              <a:avLst/>
              <a:gdLst/>
              <a:ahLst/>
              <a:cxnLst/>
              <a:rect l="l" t="t" r="r" b="b"/>
              <a:pathLst>
                <a:path w="3627015" h="1127034">
                  <a:moveTo>
                    <a:pt x="33045" y="0"/>
                  </a:moveTo>
                  <a:lnTo>
                    <a:pt x="3593970" y="0"/>
                  </a:lnTo>
                  <a:cubicBezTo>
                    <a:pt x="3612221" y="0"/>
                    <a:pt x="3627015" y="14795"/>
                    <a:pt x="3627015" y="33045"/>
                  </a:cubicBezTo>
                  <a:lnTo>
                    <a:pt x="3627015" y="1093988"/>
                  </a:lnTo>
                  <a:cubicBezTo>
                    <a:pt x="3627015" y="1112239"/>
                    <a:pt x="3612221" y="1127034"/>
                    <a:pt x="3593970" y="1127034"/>
                  </a:cubicBezTo>
                  <a:lnTo>
                    <a:pt x="33045" y="1127034"/>
                  </a:lnTo>
                  <a:cubicBezTo>
                    <a:pt x="14795" y="1127034"/>
                    <a:pt x="0" y="1112239"/>
                    <a:pt x="0" y="1093988"/>
                  </a:cubicBezTo>
                  <a:lnTo>
                    <a:pt x="0" y="33045"/>
                  </a:lnTo>
                  <a:cubicBezTo>
                    <a:pt x="0" y="14795"/>
                    <a:pt x="14795" y="0"/>
                    <a:pt x="33045" y="0"/>
                  </a:cubicBezTo>
                  <a:close/>
                </a:path>
              </a:pathLst>
            </a:custGeom>
            <a:solidFill>
              <a:srgbClr val="FFFEF7"/>
            </a:solidFill>
            <a:ln w="47625" cap="rnd">
              <a:solidFill>
                <a:srgbClr val="000000"/>
              </a:solidFill>
              <a:prstDash val="solid"/>
              <a:round/>
            </a:ln>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 Trong số các hoạt động, hoạt động đọc sách được nhiều học sinh yêu thích nhất; hoạt động chăm sóc cây ít được yêu thích nhất.</a:t>
              </a:r>
              <a:endParaRPr kumimoji="0" lang="en-SG"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6">
              <a:extLst>
                <a:ext uri="{FF2B5EF4-FFF2-40B4-BE49-F238E27FC236}">
                  <a16:creationId xmlns:a16="http://schemas.microsoft.com/office/drawing/2014/main" id="{77CA269A-1C0B-A100-3DE0-DF556FD6F9CF}"/>
                </a:ext>
              </a:extLst>
            </p:cNvPr>
            <p:cNvSpPr txBox="1"/>
            <p:nvPr/>
          </p:nvSpPr>
          <p:spPr>
            <a:xfrm>
              <a:off x="0" y="-9525"/>
              <a:ext cx="3627015" cy="1136559"/>
            </a:xfrm>
            <a:prstGeom prst="rect">
              <a:avLst/>
            </a:prstGeom>
          </p:spPr>
          <p:txBody>
            <a:bodyPr lIns="0" tIns="0" rIns="0" bIns="0" rtlCol="0" anchor="ctr"/>
            <a:lstStyle/>
            <a:p>
              <a:pPr marL="0" marR="0" lvl="0" indent="0" algn="ctr" defTabSz="914400" rtl="0" eaLnBrk="1" fontAlgn="auto" latinLnBrk="0" hangingPunct="1">
                <a:lnSpc>
                  <a:spcPts val="700"/>
                </a:lnSpc>
                <a:spcBef>
                  <a:spcPct val="0"/>
                </a:spcBef>
                <a:spcAft>
                  <a:spcPts val="0"/>
                </a:spcAft>
                <a:buClrTx/>
                <a:buSzTx/>
                <a:buFontTx/>
                <a:buNone/>
                <a:tabLst/>
                <a:defRPr/>
              </a:pPr>
              <a:endParaRPr kumimoji="0" sz="6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7" name="Picture 16">
            <a:extLst>
              <a:ext uri="{FF2B5EF4-FFF2-40B4-BE49-F238E27FC236}">
                <a16:creationId xmlns:a16="http://schemas.microsoft.com/office/drawing/2014/main" id="{6CBD38CD-78CB-E76F-010A-B4D39D648C23}"/>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rcRect l="42095" t="11345" b="16207"/>
          <a:stretch/>
        </p:blipFill>
        <p:spPr>
          <a:xfrm>
            <a:off x="10091523" y="3318827"/>
            <a:ext cx="8037949" cy="4500171"/>
          </a:xfrm>
          <a:prstGeom prst="rect">
            <a:avLst/>
          </a:prstGeom>
        </p:spPr>
      </p:pic>
      <p:sp>
        <p:nvSpPr>
          <p:cNvPr id="7" name="Freeform 5">
            <a:extLst>
              <a:ext uri="{FF2B5EF4-FFF2-40B4-BE49-F238E27FC236}">
                <a16:creationId xmlns:a16="http://schemas.microsoft.com/office/drawing/2014/main" id="{9EBE77A0-36B0-4FBA-B368-4DEF829BB40A}"/>
              </a:ext>
            </a:extLst>
          </p:cNvPr>
          <p:cNvSpPr/>
          <p:nvPr/>
        </p:nvSpPr>
        <p:spPr>
          <a:xfrm>
            <a:off x="758464" y="7376680"/>
            <a:ext cx="9333059" cy="2496106"/>
          </a:xfrm>
          <a:custGeom>
            <a:avLst/>
            <a:gdLst/>
            <a:ahLst/>
            <a:cxnLst/>
            <a:rect l="l" t="t" r="r" b="b"/>
            <a:pathLst>
              <a:path w="3627015" h="1127034">
                <a:moveTo>
                  <a:pt x="33045" y="0"/>
                </a:moveTo>
                <a:lnTo>
                  <a:pt x="3593970" y="0"/>
                </a:lnTo>
                <a:cubicBezTo>
                  <a:pt x="3612221" y="0"/>
                  <a:pt x="3627015" y="14795"/>
                  <a:pt x="3627015" y="33045"/>
                </a:cubicBezTo>
                <a:lnTo>
                  <a:pt x="3627015" y="1093988"/>
                </a:lnTo>
                <a:cubicBezTo>
                  <a:pt x="3627015" y="1112239"/>
                  <a:pt x="3612221" y="1127034"/>
                  <a:pt x="3593970" y="1127034"/>
                </a:cubicBezTo>
                <a:lnTo>
                  <a:pt x="33045" y="1127034"/>
                </a:lnTo>
                <a:cubicBezTo>
                  <a:pt x="14795" y="1127034"/>
                  <a:pt x="0" y="1112239"/>
                  <a:pt x="0" y="1093988"/>
                </a:cubicBezTo>
                <a:lnTo>
                  <a:pt x="0" y="33045"/>
                </a:lnTo>
                <a:cubicBezTo>
                  <a:pt x="0" y="14795"/>
                  <a:pt x="14795" y="0"/>
                  <a:pt x="33045" y="0"/>
                </a:cubicBezTo>
                <a:close/>
              </a:path>
            </a:pathLst>
          </a:custGeom>
          <a:solidFill>
            <a:srgbClr val="FFFEF7"/>
          </a:solidFill>
          <a:ln w="47625" cap="rnd">
            <a:solidFill>
              <a:srgbClr val="000000"/>
            </a:solidFill>
            <a:prstDash val="solid"/>
            <a:round/>
          </a:ln>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b) Số học sinh thích giải câu đố trong ngày cuối tuần là: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30 x 20% = 6 (học sinh)</a:t>
            </a:r>
            <a:endParaRPr kumimoji="0" lang="en-SG"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6291321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randombar(horizont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randombar(horizont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581</TotalTime>
  <Words>813</Words>
  <Application>Microsoft Office PowerPoint</Application>
  <PresentationFormat>Custom</PresentationFormat>
  <Paragraphs>40</Paragraphs>
  <Slides>16</Slides>
  <Notes>1</Notes>
  <HiddenSlides>0</HiddenSlides>
  <MMClips>5</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16</vt:i4>
      </vt:variant>
    </vt:vector>
  </HeadingPairs>
  <TitlesOfParts>
    <vt:vector size="25" baseType="lpstr">
      <vt:lpstr>Arial</vt:lpstr>
      <vt:lpstr>Times New Roman</vt:lpstr>
      <vt:lpstr>SVN-Newton</vt:lpstr>
      <vt:lpstr>Tahoma</vt:lpstr>
      <vt:lpstr>Calibri</vt:lpstr>
      <vt:lpstr>Cambria</vt:lpstr>
      <vt:lpstr>#9Slide07 HoneyCream</vt:lpstr>
      <vt:lpstr>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Creative Doodle Brainstorming Presentation</dc:title>
  <dc:creator>Hi</dc:creator>
  <cp:lastModifiedBy>Tư Bùi</cp:lastModifiedBy>
  <cp:revision>28</cp:revision>
  <dcterms:created xsi:type="dcterms:W3CDTF">2006-08-16T00:00:00Z</dcterms:created>
  <dcterms:modified xsi:type="dcterms:W3CDTF">2025-03-15T09:20:42Z</dcterms:modified>
  <dc:identifier>DAF_lspa-Mk</dc:identifier>
</cp:coreProperties>
</file>