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3D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37" d="100"/>
          <a:sy n="37" d="100"/>
        </p:scale>
        <p:origin x="1458"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AC42D-53CF-CE55-85C2-A02AD54D85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2E53CE-EDD1-A0A1-69F6-BB67060A72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2D6D2D-DCB6-0F9E-3523-E290A9F819C6}"/>
              </a:ext>
            </a:extLst>
          </p:cNvPr>
          <p:cNvSpPr>
            <a:spLocks noGrp="1"/>
          </p:cNvSpPr>
          <p:nvPr>
            <p:ph type="dt" sz="half" idx="10"/>
          </p:nvPr>
        </p:nvSpPr>
        <p:spPr/>
        <p:txBody>
          <a:bodyPr/>
          <a:lstStyle/>
          <a:p>
            <a:fld id="{135FF23E-0803-403E-ACCE-F3A6B47D2D5C}" type="datetimeFigureOut">
              <a:rPr lang="en-US" smtClean="0"/>
              <a:t>3/15/2025</a:t>
            </a:fld>
            <a:endParaRPr lang="en-US"/>
          </a:p>
        </p:txBody>
      </p:sp>
      <p:sp>
        <p:nvSpPr>
          <p:cNvPr id="5" name="Footer Placeholder 4">
            <a:extLst>
              <a:ext uri="{FF2B5EF4-FFF2-40B4-BE49-F238E27FC236}">
                <a16:creationId xmlns:a16="http://schemas.microsoft.com/office/drawing/2014/main" id="{AE9CEB13-91D5-7385-0DBE-B7D949D20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7E68E-B147-6FDE-7CF8-1C69D710255B}"/>
              </a:ext>
            </a:extLst>
          </p:cNvPr>
          <p:cNvSpPr>
            <a:spLocks noGrp="1"/>
          </p:cNvSpPr>
          <p:nvPr>
            <p:ph type="sldNum" sz="quarter" idx="12"/>
          </p:nvPr>
        </p:nvSpPr>
        <p:spPr/>
        <p:txBody>
          <a:bodyPr/>
          <a:lstStyle/>
          <a:p>
            <a:fld id="{EE150A0D-DEF2-4978-B472-4285BD8099FB}" type="slidenum">
              <a:rPr lang="en-US" smtClean="0"/>
              <a:t>‹#›</a:t>
            </a:fld>
            <a:endParaRPr lang="en-US"/>
          </a:p>
        </p:txBody>
      </p:sp>
    </p:spTree>
    <p:extLst>
      <p:ext uri="{BB962C8B-B14F-4D97-AF65-F5344CB8AC3E}">
        <p14:creationId xmlns:p14="http://schemas.microsoft.com/office/powerpoint/2010/main" val="1585610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9A4B-3E46-48CE-7C63-8883956DA8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D2D35D-2CCB-9C43-5CC0-F4B5095D91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881F8-E0DC-48FC-5156-8CD64A952A29}"/>
              </a:ext>
            </a:extLst>
          </p:cNvPr>
          <p:cNvSpPr>
            <a:spLocks noGrp="1"/>
          </p:cNvSpPr>
          <p:nvPr>
            <p:ph type="dt" sz="half" idx="10"/>
          </p:nvPr>
        </p:nvSpPr>
        <p:spPr/>
        <p:txBody>
          <a:bodyPr/>
          <a:lstStyle/>
          <a:p>
            <a:fld id="{135FF23E-0803-403E-ACCE-F3A6B47D2D5C}" type="datetimeFigureOut">
              <a:rPr lang="en-US" smtClean="0"/>
              <a:t>3/15/2025</a:t>
            </a:fld>
            <a:endParaRPr lang="en-US"/>
          </a:p>
        </p:txBody>
      </p:sp>
      <p:sp>
        <p:nvSpPr>
          <p:cNvPr id="5" name="Footer Placeholder 4">
            <a:extLst>
              <a:ext uri="{FF2B5EF4-FFF2-40B4-BE49-F238E27FC236}">
                <a16:creationId xmlns:a16="http://schemas.microsoft.com/office/drawing/2014/main" id="{9DFC0C21-FF65-7609-A1AB-093CA1CDA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9ECBE-4B65-E26F-1607-53BFBEE39F45}"/>
              </a:ext>
            </a:extLst>
          </p:cNvPr>
          <p:cNvSpPr>
            <a:spLocks noGrp="1"/>
          </p:cNvSpPr>
          <p:nvPr>
            <p:ph type="sldNum" sz="quarter" idx="12"/>
          </p:nvPr>
        </p:nvSpPr>
        <p:spPr/>
        <p:txBody>
          <a:bodyPr/>
          <a:lstStyle/>
          <a:p>
            <a:fld id="{EE150A0D-DEF2-4978-B472-4285BD8099FB}" type="slidenum">
              <a:rPr lang="en-US" smtClean="0"/>
              <a:t>‹#›</a:t>
            </a:fld>
            <a:endParaRPr lang="en-US"/>
          </a:p>
        </p:txBody>
      </p:sp>
    </p:spTree>
    <p:extLst>
      <p:ext uri="{BB962C8B-B14F-4D97-AF65-F5344CB8AC3E}">
        <p14:creationId xmlns:p14="http://schemas.microsoft.com/office/powerpoint/2010/main" val="772952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F1628-6102-E75B-7A63-E03C933D7D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0200BD-E99D-B75A-FFDF-3259E90741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A3E1F-E360-0406-FD46-9F7434B76559}"/>
              </a:ext>
            </a:extLst>
          </p:cNvPr>
          <p:cNvSpPr>
            <a:spLocks noGrp="1"/>
          </p:cNvSpPr>
          <p:nvPr>
            <p:ph type="dt" sz="half" idx="10"/>
          </p:nvPr>
        </p:nvSpPr>
        <p:spPr/>
        <p:txBody>
          <a:bodyPr/>
          <a:lstStyle/>
          <a:p>
            <a:fld id="{135FF23E-0803-403E-ACCE-F3A6B47D2D5C}" type="datetimeFigureOut">
              <a:rPr lang="en-US" smtClean="0"/>
              <a:t>3/15/2025</a:t>
            </a:fld>
            <a:endParaRPr lang="en-US"/>
          </a:p>
        </p:txBody>
      </p:sp>
      <p:sp>
        <p:nvSpPr>
          <p:cNvPr id="5" name="Footer Placeholder 4">
            <a:extLst>
              <a:ext uri="{FF2B5EF4-FFF2-40B4-BE49-F238E27FC236}">
                <a16:creationId xmlns:a16="http://schemas.microsoft.com/office/drawing/2014/main" id="{FF6DA47B-681B-E3B2-1B1D-95F985F47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B185C7-AEFF-26BB-A88F-D1986120EC8C}"/>
              </a:ext>
            </a:extLst>
          </p:cNvPr>
          <p:cNvSpPr>
            <a:spLocks noGrp="1"/>
          </p:cNvSpPr>
          <p:nvPr>
            <p:ph type="sldNum" sz="quarter" idx="12"/>
          </p:nvPr>
        </p:nvSpPr>
        <p:spPr/>
        <p:txBody>
          <a:bodyPr/>
          <a:lstStyle/>
          <a:p>
            <a:fld id="{EE150A0D-DEF2-4978-B472-4285BD8099FB}" type="slidenum">
              <a:rPr lang="en-US" smtClean="0"/>
              <a:t>‹#›</a:t>
            </a:fld>
            <a:endParaRPr lang="en-US"/>
          </a:p>
        </p:txBody>
      </p:sp>
    </p:spTree>
    <p:extLst>
      <p:ext uri="{BB962C8B-B14F-4D97-AF65-F5344CB8AC3E}">
        <p14:creationId xmlns:p14="http://schemas.microsoft.com/office/powerpoint/2010/main" val="2438579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A5D66-A0A7-8758-D5CC-08C26D3C1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67CF1-AADE-8BD5-60D2-FD85C9E36A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8555C0-4FB8-EF80-C0A0-CE344FEB62CF}"/>
              </a:ext>
            </a:extLst>
          </p:cNvPr>
          <p:cNvSpPr>
            <a:spLocks noGrp="1"/>
          </p:cNvSpPr>
          <p:nvPr>
            <p:ph type="dt" sz="half" idx="10"/>
          </p:nvPr>
        </p:nvSpPr>
        <p:spPr/>
        <p:txBody>
          <a:bodyPr/>
          <a:lstStyle/>
          <a:p>
            <a:fld id="{135FF23E-0803-403E-ACCE-F3A6B47D2D5C}" type="datetimeFigureOut">
              <a:rPr lang="en-US" smtClean="0"/>
              <a:t>3/15/2025</a:t>
            </a:fld>
            <a:endParaRPr lang="en-US"/>
          </a:p>
        </p:txBody>
      </p:sp>
      <p:sp>
        <p:nvSpPr>
          <p:cNvPr id="5" name="Footer Placeholder 4">
            <a:extLst>
              <a:ext uri="{FF2B5EF4-FFF2-40B4-BE49-F238E27FC236}">
                <a16:creationId xmlns:a16="http://schemas.microsoft.com/office/drawing/2014/main" id="{31631978-E9F0-A30C-542A-43848D697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590FF-2A53-C106-FA89-7669BE03F58D}"/>
              </a:ext>
            </a:extLst>
          </p:cNvPr>
          <p:cNvSpPr>
            <a:spLocks noGrp="1"/>
          </p:cNvSpPr>
          <p:nvPr>
            <p:ph type="sldNum" sz="quarter" idx="12"/>
          </p:nvPr>
        </p:nvSpPr>
        <p:spPr/>
        <p:txBody>
          <a:bodyPr/>
          <a:lstStyle/>
          <a:p>
            <a:fld id="{EE150A0D-DEF2-4978-B472-4285BD8099FB}" type="slidenum">
              <a:rPr lang="en-US" smtClean="0"/>
              <a:t>‹#›</a:t>
            </a:fld>
            <a:endParaRPr lang="en-US"/>
          </a:p>
        </p:txBody>
      </p:sp>
    </p:spTree>
    <p:extLst>
      <p:ext uri="{BB962C8B-B14F-4D97-AF65-F5344CB8AC3E}">
        <p14:creationId xmlns:p14="http://schemas.microsoft.com/office/powerpoint/2010/main" val="194033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7F310-A830-00F9-A89F-F790ECBC1E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45BDCD-B354-851C-C846-1EE330879C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DBC8E8-C26D-EF8A-A017-8921ADC7A29A}"/>
              </a:ext>
            </a:extLst>
          </p:cNvPr>
          <p:cNvSpPr>
            <a:spLocks noGrp="1"/>
          </p:cNvSpPr>
          <p:nvPr>
            <p:ph type="dt" sz="half" idx="10"/>
          </p:nvPr>
        </p:nvSpPr>
        <p:spPr/>
        <p:txBody>
          <a:bodyPr/>
          <a:lstStyle/>
          <a:p>
            <a:fld id="{135FF23E-0803-403E-ACCE-F3A6B47D2D5C}" type="datetimeFigureOut">
              <a:rPr lang="en-US" smtClean="0"/>
              <a:t>3/15/2025</a:t>
            </a:fld>
            <a:endParaRPr lang="en-US"/>
          </a:p>
        </p:txBody>
      </p:sp>
      <p:sp>
        <p:nvSpPr>
          <p:cNvPr id="5" name="Footer Placeholder 4">
            <a:extLst>
              <a:ext uri="{FF2B5EF4-FFF2-40B4-BE49-F238E27FC236}">
                <a16:creationId xmlns:a16="http://schemas.microsoft.com/office/drawing/2014/main" id="{871B1990-4EA8-1ED6-E249-DE4D85FA8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A65D5-F6F2-2A16-E549-068B17CA8E08}"/>
              </a:ext>
            </a:extLst>
          </p:cNvPr>
          <p:cNvSpPr>
            <a:spLocks noGrp="1"/>
          </p:cNvSpPr>
          <p:nvPr>
            <p:ph type="sldNum" sz="quarter" idx="12"/>
          </p:nvPr>
        </p:nvSpPr>
        <p:spPr/>
        <p:txBody>
          <a:bodyPr/>
          <a:lstStyle/>
          <a:p>
            <a:fld id="{EE150A0D-DEF2-4978-B472-4285BD8099FB}" type="slidenum">
              <a:rPr lang="en-US" smtClean="0"/>
              <a:t>‹#›</a:t>
            </a:fld>
            <a:endParaRPr lang="en-US"/>
          </a:p>
        </p:txBody>
      </p:sp>
    </p:spTree>
    <p:extLst>
      <p:ext uri="{BB962C8B-B14F-4D97-AF65-F5344CB8AC3E}">
        <p14:creationId xmlns:p14="http://schemas.microsoft.com/office/powerpoint/2010/main" val="1022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0E480-EBE5-2A8C-073F-9850A389B6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274AD9-559F-E597-1116-FDF6D1D537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9EDB77-5B5D-9221-85FB-EF903DB737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A6709C-5051-C5EF-7346-7A2AB93AC2C5}"/>
              </a:ext>
            </a:extLst>
          </p:cNvPr>
          <p:cNvSpPr>
            <a:spLocks noGrp="1"/>
          </p:cNvSpPr>
          <p:nvPr>
            <p:ph type="dt" sz="half" idx="10"/>
          </p:nvPr>
        </p:nvSpPr>
        <p:spPr/>
        <p:txBody>
          <a:bodyPr/>
          <a:lstStyle/>
          <a:p>
            <a:fld id="{135FF23E-0803-403E-ACCE-F3A6B47D2D5C}" type="datetimeFigureOut">
              <a:rPr lang="en-US" smtClean="0"/>
              <a:t>3/15/2025</a:t>
            </a:fld>
            <a:endParaRPr lang="en-US"/>
          </a:p>
        </p:txBody>
      </p:sp>
      <p:sp>
        <p:nvSpPr>
          <p:cNvPr id="6" name="Footer Placeholder 5">
            <a:extLst>
              <a:ext uri="{FF2B5EF4-FFF2-40B4-BE49-F238E27FC236}">
                <a16:creationId xmlns:a16="http://schemas.microsoft.com/office/drawing/2014/main" id="{2F9A37D7-2CE9-85B8-B89E-0A07117C3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F1AFDA-2F0B-31D1-74E1-B752B9AB7C2A}"/>
              </a:ext>
            </a:extLst>
          </p:cNvPr>
          <p:cNvSpPr>
            <a:spLocks noGrp="1"/>
          </p:cNvSpPr>
          <p:nvPr>
            <p:ph type="sldNum" sz="quarter" idx="12"/>
          </p:nvPr>
        </p:nvSpPr>
        <p:spPr/>
        <p:txBody>
          <a:bodyPr/>
          <a:lstStyle/>
          <a:p>
            <a:fld id="{EE150A0D-DEF2-4978-B472-4285BD8099FB}" type="slidenum">
              <a:rPr lang="en-US" smtClean="0"/>
              <a:t>‹#›</a:t>
            </a:fld>
            <a:endParaRPr lang="en-US"/>
          </a:p>
        </p:txBody>
      </p:sp>
    </p:spTree>
    <p:extLst>
      <p:ext uri="{BB962C8B-B14F-4D97-AF65-F5344CB8AC3E}">
        <p14:creationId xmlns:p14="http://schemas.microsoft.com/office/powerpoint/2010/main" val="35757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A283-880F-6CCD-6D21-65D7038510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B6320D-2AAE-A72C-B365-24CA27458C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6AE37F-512F-D766-BA31-68A8ABB6E1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CEE401-F866-B3D3-7CC2-53B6CC3857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BD0142-72BD-F006-6195-D66C9D3A81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430308-F966-60B6-1AB7-7DE3D0C1861B}"/>
              </a:ext>
            </a:extLst>
          </p:cNvPr>
          <p:cNvSpPr>
            <a:spLocks noGrp="1"/>
          </p:cNvSpPr>
          <p:nvPr>
            <p:ph type="dt" sz="half" idx="10"/>
          </p:nvPr>
        </p:nvSpPr>
        <p:spPr/>
        <p:txBody>
          <a:bodyPr/>
          <a:lstStyle/>
          <a:p>
            <a:fld id="{135FF23E-0803-403E-ACCE-F3A6B47D2D5C}" type="datetimeFigureOut">
              <a:rPr lang="en-US" smtClean="0"/>
              <a:t>3/15/2025</a:t>
            </a:fld>
            <a:endParaRPr lang="en-US"/>
          </a:p>
        </p:txBody>
      </p:sp>
      <p:sp>
        <p:nvSpPr>
          <p:cNvPr id="8" name="Footer Placeholder 7">
            <a:extLst>
              <a:ext uri="{FF2B5EF4-FFF2-40B4-BE49-F238E27FC236}">
                <a16:creationId xmlns:a16="http://schemas.microsoft.com/office/drawing/2014/main" id="{3A056F6D-A1E2-1A3D-A0A9-C129A03060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B02585-728D-7EC2-E26A-4EFE4367218E}"/>
              </a:ext>
            </a:extLst>
          </p:cNvPr>
          <p:cNvSpPr>
            <a:spLocks noGrp="1"/>
          </p:cNvSpPr>
          <p:nvPr>
            <p:ph type="sldNum" sz="quarter" idx="12"/>
          </p:nvPr>
        </p:nvSpPr>
        <p:spPr/>
        <p:txBody>
          <a:bodyPr/>
          <a:lstStyle/>
          <a:p>
            <a:fld id="{EE150A0D-DEF2-4978-B472-4285BD8099FB}" type="slidenum">
              <a:rPr lang="en-US" smtClean="0"/>
              <a:t>‹#›</a:t>
            </a:fld>
            <a:endParaRPr lang="en-US"/>
          </a:p>
        </p:txBody>
      </p:sp>
    </p:spTree>
    <p:extLst>
      <p:ext uri="{BB962C8B-B14F-4D97-AF65-F5344CB8AC3E}">
        <p14:creationId xmlns:p14="http://schemas.microsoft.com/office/powerpoint/2010/main" val="1491168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AEF21-42CB-CBAC-F3A0-B1F15F2B45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89FE3-5FB7-D3F0-5B90-03BEBEEC7B67}"/>
              </a:ext>
            </a:extLst>
          </p:cNvPr>
          <p:cNvSpPr>
            <a:spLocks noGrp="1"/>
          </p:cNvSpPr>
          <p:nvPr>
            <p:ph type="dt" sz="half" idx="10"/>
          </p:nvPr>
        </p:nvSpPr>
        <p:spPr/>
        <p:txBody>
          <a:bodyPr/>
          <a:lstStyle/>
          <a:p>
            <a:fld id="{135FF23E-0803-403E-ACCE-F3A6B47D2D5C}" type="datetimeFigureOut">
              <a:rPr lang="en-US" smtClean="0"/>
              <a:t>3/15/2025</a:t>
            </a:fld>
            <a:endParaRPr lang="en-US"/>
          </a:p>
        </p:txBody>
      </p:sp>
      <p:sp>
        <p:nvSpPr>
          <p:cNvPr id="4" name="Footer Placeholder 3">
            <a:extLst>
              <a:ext uri="{FF2B5EF4-FFF2-40B4-BE49-F238E27FC236}">
                <a16:creationId xmlns:a16="http://schemas.microsoft.com/office/drawing/2014/main" id="{D6574C5C-E245-0946-C9B5-DD939989CE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1C6CFB-F71F-1F9A-6943-359F7FB3DE53}"/>
              </a:ext>
            </a:extLst>
          </p:cNvPr>
          <p:cNvSpPr>
            <a:spLocks noGrp="1"/>
          </p:cNvSpPr>
          <p:nvPr>
            <p:ph type="sldNum" sz="quarter" idx="12"/>
          </p:nvPr>
        </p:nvSpPr>
        <p:spPr/>
        <p:txBody>
          <a:bodyPr/>
          <a:lstStyle/>
          <a:p>
            <a:fld id="{EE150A0D-DEF2-4978-B472-4285BD8099FB}" type="slidenum">
              <a:rPr lang="en-US" smtClean="0"/>
              <a:t>‹#›</a:t>
            </a:fld>
            <a:endParaRPr lang="en-US"/>
          </a:p>
        </p:txBody>
      </p:sp>
    </p:spTree>
    <p:extLst>
      <p:ext uri="{BB962C8B-B14F-4D97-AF65-F5344CB8AC3E}">
        <p14:creationId xmlns:p14="http://schemas.microsoft.com/office/powerpoint/2010/main" val="3752692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01F5EA-1E25-9CF5-8DE8-A53870863258}"/>
              </a:ext>
            </a:extLst>
          </p:cNvPr>
          <p:cNvSpPr>
            <a:spLocks noGrp="1"/>
          </p:cNvSpPr>
          <p:nvPr>
            <p:ph type="dt" sz="half" idx="10"/>
          </p:nvPr>
        </p:nvSpPr>
        <p:spPr/>
        <p:txBody>
          <a:bodyPr/>
          <a:lstStyle/>
          <a:p>
            <a:fld id="{135FF23E-0803-403E-ACCE-F3A6B47D2D5C}" type="datetimeFigureOut">
              <a:rPr lang="en-US" smtClean="0"/>
              <a:t>3/15/2025</a:t>
            </a:fld>
            <a:endParaRPr lang="en-US"/>
          </a:p>
        </p:txBody>
      </p:sp>
      <p:sp>
        <p:nvSpPr>
          <p:cNvPr id="3" name="Footer Placeholder 2">
            <a:extLst>
              <a:ext uri="{FF2B5EF4-FFF2-40B4-BE49-F238E27FC236}">
                <a16:creationId xmlns:a16="http://schemas.microsoft.com/office/drawing/2014/main" id="{DFCD42A7-2579-F066-35C5-0E55C695EE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CF2466-A6F2-AB6D-88F9-9AA8926A4F68}"/>
              </a:ext>
            </a:extLst>
          </p:cNvPr>
          <p:cNvSpPr>
            <a:spLocks noGrp="1"/>
          </p:cNvSpPr>
          <p:nvPr>
            <p:ph type="sldNum" sz="quarter" idx="12"/>
          </p:nvPr>
        </p:nvSpPr>
        <p:spPr/>
        <p:txBody>
          <a:bodyPr/>
          <a:lstStyle/>
          <a:p>
            <a:fld id="{EE150A0D-DEF2-4978-B472-4285BD8099FB}" type="slidenum">
              <a:rPr lang="en-US" smtClean="0"/>
              <a:t>‹#›</a:t>
            </a:fld>
            <a:endParaRPr lang="en-US"/>
          </a:p>
        </p:txBody>
      </p:sp>
    </p:spTree>
    <p:extLst>
      <p:ext uri="{BB962C8B-B14F-4D97-AF65-F5344CB8AC3E}">
        <p14:creationId xmlns:p14="http://schemas.microsoft.com/office/powerpoint/2010/main" val="3865039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80AD5-C7E6-241D-5236-94E7940B9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F28133-1A76-EB9C-5DBA-21A50E9789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8A77AD-25AF-7014-3475-1871B9E2F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F29F9-C885-0937-7566-39FF03D4A33A}"/>
              </a:ext>
            </a:extLst>
          </p:cNvPr>
          <p:cNvSpPr>
            <a:spLocks noGrp="1"/>
          </p:cNvSpPr>
          <p:nvPr>
            <p:ph type="dt" sz="half" idx="10"/>
          </p:nvPr>
        </p:nvSpPr>
        <p:spPr/>
        <p:txBody>
          <a:bodyPr/>
          <a:lstStyle/>
          <a:p>
            <a:fld id="{135FF23E-0803-403E-ACCE-F3A6B47D2D5C}" type="datetimeFigureOut">
              <a:rPr lang="en-US" smtClean="0"/>
              <a:t>3/15/2025</a:t>
            </a:fld>
            <a:endParaRPr lang="en-US"/>
          </a:p>
        </p:txBody>
      </p:sp>
      <p:sp>
        <p:nvSpPr>
          <p:cNvPr id="6" name="Footer Placeholder 5">
            <a:extLst>
              <a:ext uri="{FF2B5EF4-FFF2-40B4-BE49-F238E27FC236}">
                <a16:creationId xmlns:a16="http://schemas.microsoft.com/office/drawing/2014/main" id="{05D0D602-718F-059D-E92F-BD2566753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36A18-2D67-A0BD-1C33-B2E969D6FB6E}"/>
              </a:ext>
            </a:extLst>
          </p:cNvPr>
          <p:cNvSpPr>
            <a:spLocks noGrp="1"/>
          </p:cNvSpPr>
          <p:nvPr>
            <p:ph type="sldNum" sz="quarter" idx="12"/>
          </p:nvPr>
        </p:nvSpPr>
        <p:spPr/>
        <p:txBody>
          <a:bodyPr/>
          <a:lstStyle/>
          <a:p>
            <a:fld id="{EE150A0D-DEF2-4978-B472-4285BD8099FB}" type="slidenum">
              <a:rPr lang="en-US" smtClean="0"/>
              <a:t>‹#›</a:t>
            </a:fld>
            <a:endParaRPr lang="en-US"/>
          </a:p>
        </p:txBody>
      </p:sp>
    </p:spTree>
    <p:extLst>
      <p:ext uri="{BB962C8B-B14F-4D97-AF65-F5344CB8AC3E}">
        <p14:creationId xmlns:p14="http://schemas.microsoft.com/office/powerpoint/2010/main" val="3455003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C9212-5DF1-19AE-5235-EFDA972071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D33D50-0398-69F1-07B9-2EA980134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D5E1F9-C32E-6219-4F98-B1EF063DA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4FD9B-9F68-F071-E401-1FFECA314001}"/>
              </a:ext>
            </a:extLst>
          </p:cNvPr>
          <p:cNvSpPr>
            <a:spLocks noGrp="1"/>
          </p:cNvSpPr>
          <p:nvPr>
            <p:ph type="dt" sz="half" idx="10"/>
          </p:nvPr>
        </p:nvSpPr>
        <p:spPr/>
        <p:txBody>
          <a:bodyPr/>
          <a:lstStyle/>
          <a:p>
            <a:fld id="{135FF23E-0803-403E-ACCE-F3A6B47D2D5C}" type="datetimeFigureOut">
              <a:rPr lang="en-US" smtClean="0"/>
              <a:t>3/15/2025</a:t>
            </a:fld>
            <a:endParaRPr lang="en-US"/>
          </a:p>
        </p:txBody>
      </p:sp>
      <p:sp>
        <p:nvSpPr>
          <p:cNvPr id="6" name="Footer Placeholder 5">
            <a:extLst>
              <a:ext uri="{FF2B5EF4-FFF2-40B4-BE49-F238E27FC236}">
                <a16:creationId xmlns:a16="http://schemas.microsoft.com/office/drawing/2014/main" id="{5B4023BD-3287-1AE0-9E97-8BBFA9578A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08CCF-D6FD-01E3-0D72-3EE974D1875D}"/>
              </a:ext>
            </a:extLst>
          </p:cNvPr>
          <p:cNvSpPr>
            <a:spLocks noGrp="1"/>
          </p:cNvSpPr>
          <p:nvPr>
            <p:ph type="sldNum" sz="quarter" idx="12"/>
          </p:nvPr>
        </p:nvSpPr>
        <p:spPr/>
        <p:txBody>
          <a:bodyPr/>
          <a:lstStyle/>
          <a:p>
            <a:fld id="{EE150A0D-DEF2-4978-B472-4285BD8099FB}" type="slidenum">
              <a:rPr lang="en-US" smtClean="0"/>
              <a:t>‹#›</a:t>
            </a:fld>
            <a:endParaRPr lang="en-US"/>
          </a:p>
        </p:txBody>
      </p:sp>
    </p:spTree>
    <p:extLst>
      <p:ext uri="{BB962C8B-B14F-4D97-AF65-F5344CB8AC3E}">
        <p14:creationId xmlns:p14="http://schemas.microsoft.com/office/powerpoint/2010/main" val="1898502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66DE8B-8A0C-5C65-194E-0083B2A2C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5D3A3D-C1B5-8CAE-1AE5-CA34CC3D30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D05A26-40DD-1B22-26B7-D9A327DFE8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FF23E-0803-403E-ACCE-F3A6B47D2D5C}" type="datetimeFigureOut">
              <a:rPr lang="en-US" smtClean="0"/>
              <a:t>3/15/2025</a:t>
            </a:fld>
            <a:endParaRPr lang="en-US"/>
          </a:p>
        </p:txBody>
      </p:sp>
      <p:sp>
        <p:nvSpPr>
          <p:cNvPr id="5" name="Footer Placeholder 4">
            <a:extLst>
              <a:ext uri="{FF2B5EF4-FFF2-40B4-BE49-F238E27FC236}">
                <a16:creationId xmlns:a16="http://schemas.microsoft.com/office/drawing/2014/main" id="{9F9C9A1E-CE32-D7D5-07DB-6A65237625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D9BD12-44DE-209F-F14E-1C9A4408E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50A0D-DEF2-4978-B472-4285BD8099FB}" type="slidenum">
              <a:rPr lang="en-US" smtClean="0"/>
              <a:t>‹#›</a:t>
            </a:fld>
            <a:endParaRPr lang="en-US"/>
          </a:p>
        </p:txBody>
      </p:sp>
      <p:pic>
        <p:nvPicPr>
          <p:cNvPr id="8" name="Picture 7">
            <a:extLst>
              <a:ext uri="{FF2B5EF4-FFF2-40B4-BE49-F238E27FC236}">
                <a16:creationId xmlns:a16="http://schemas.microsoft.com/office/drawing/2014/main" id="{788FDE2B-DFD4-D286-E3E9-0EA91A03CA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512" y="0"/>
            <a:ext cx="13907512" cy="8679317"/>
          </a:xfrm>
          <a:prstGeom prst="rect">
            <a:avLst/>
          </a:prstGeom>
        </p:spPr>
      </p:pic>
    </p:spTree>
    <p:extLst>
      <p:ext uri="{BB962C8B-B14F-4D97-AF65-F5344CB8AC3E}">
        <p14:creationId xmlns:p14="http://schemas.microsoft.com/office/powerpoint/2010/main" val="1942769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84CB00-D847-11B6-45C0-A77F8E2BD9CC}"/>
              </a:ext>
            </a:extLst>
          </p:cNvPr>
          <p:cNvPicPr>
            <a:picLocks noChangeAspect="1"/>
          </p:cNvPicPr>
          <p:nvPr/>
        </p:nvPicPr>
        <p:blipFill>
          <a:blip r:embed="rId2"/>
          <a:stretch>
            <a:fillRect/>
          </a:stretch>
        </p:blipFill>
        <p:spPr>
          <a:xfrm>
            <a:off x="28136" y="6844"/>
            <a:ext cx="12192000" cy="6844311"/>
          </a:xfrm>
          <a:prstGeom prst="rect">
            <a:avLst/>
          </a:prstGeom>
        </p:spPr>
      </p:pic>
    </p:spTree>
    <p:extLst>
      <p:ext uri="{BB962C8B-B14F-4D97-AF65-F5344CB8AC3E}">
        <p14:creationId xmlns:p14="http://schemas.microsoft.com/office/powerpoint/2010/main" val="2696244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0A4FC-0160-4AF7-22A8-9F04532C946A}"/>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72FEE9BE-C841-7266-8EDA-DB94176FEB01}"/>
              </a:ext>
            </a:extLst>
          </p:cNvPr>
          <p:cNvPicPr>
            <a:picLocks noChangeAspect="1"/>
          </p:cNvPicPr>
          <p:nvPr/>
        </p:nvPicPr>
        <p:blipFill>
          <a:blip r:embed="rId2">
            <a:extLst>
              <a:ext uri="{28A0092B-C50C-407E-A947-70E740481C1C}">
                <a14:useLocalDpi xmlns:a14="http://schemas.microsoft.com/office/drawing/2010/main" val="0"/>
              </a:ext>
            </a:extLst>
          </a:blip>
          <a:srcRect b="54461"/>
          <a:stretch/>
        </p:blipFill>
        <p:spPr>
          <a:xfrm>
            <a:off x="0" y="0"/>
            <a:ext cx="12192000" cy="3123028"/>
          </a:xfrm>
          <a:prstGeom prst="rect">
            <a:avLst/>
          </a:prstGeom>
        </p:spPr>
      </p:pic>
      <p:pic>
        <p:nvPicPr>
          <p:cNvPr id="21" name="Picture 20">
            <a:extLst>
              <a:ext uri="{FF2B5EF4-FFF2-40B4-BE49-F238E27FC236}">
                <a16:creationId xmlns:a16="http://schemas.microsoft.com/office/drawing/2014/main" id="{DBEBF36D-E7E3-9658-A5ED-271E82993BAE}"/>
              </a:ext>
            </a:extLst>
          </p:cNvPr>
          <p:cNvPicPr>
            <a:picLocks noChangeAspect="1"/>
          </p:cNvPicPr>
          <p:nvPr/>
        </p:nvPicPr>
        <p:blipFill>
          <a:blip r:embed="rId3">
            <a:extLst>
              <a:ext uri="{28A0092B-C50C-407E-A947-70E740481C1C}">
                <a14:useLocalDpi xmlns:a14="http://schemas.microsoft.com/office/drawing/2010/main" val="0"/>
              </a:ext>
            </a:extLst>
          </a:blip>
          <a:srcRect l="66923"/>
          <a:stretch/>
        </p:blipFill>
        <p:spPr>
          <a:xfrm>
            <a:off x="9397133" y="-347820"/>
            <a:ext cx="2785340" cy="5735611"/>
          </a:xfrm>
          <a:prstGeom prst="rect">
            <a:avLst/>
          </a:prstGeom>
        </p:spPr>
      </p:pic>
      <p:pic>
        <p:nvPicPr>
          <p:cNvPr id="10" name="Picture 9">
            <a:extLst>
              <a:ext uri="{FF2B5EF4-FFF2-40B4-BE49-F238E27FC236}">
                <a16:creationId xmlns:a16="http://schemas.microsoft.com/office/drawing/2014/main" id="{B9B31538-5FF0-882C-E3F0-1883508AA327}"/>
              </a:ext>
            </a:extLst>
          </p:cNvPr>
          <p:cNvPicPr>
            <a:picLocks noChangeAspect="1"/>
          </p:cNvPicPr>
          <p:nvPr/>
        </p:nvPicPr>
        <p:blipFill>
          <a:blip r:embed="rId4">
            <a:extLst>
              <a:ext uri="{28A0092B-C50C-407E-A947-70E740481C1C}">
                <a14:useLocalDpi xmlns:a14="http://schemas.microsoft.com/office/drawing/2010/main" val="0"/>
              </a:ext>
            </a:extLst>
          </a:blip>
          <a:srcRect l="11423" t="11077" r="11154" b="50000"/>
          <a:stretch/>
        </p:blipFill>
        <p:spPr>
          <a:xfrm>
            <a:off x="4868031" y="608085"/>
            <a:ext cx="4262510" cy="1205382"/>
          </a:xfrm>
          <a:prstGeom prst="rect">
            <a:avLst/>
          </a:prstGeom>
        </p:spPr>
      </p:pic>
      <p:sp>
        <p:nvSpPr>
          <p:cNvPr id="12" name="TextBox 11">
            <a:extLst>
              <a:ext uri="{FF2B5EF4-FFF2-40B4-BE49-F238E27FC236}">
                <a16:creationId xmlns:a16="http://schemas.microsoft.com/office/drawing/2014/main" id="{908CDC85-B5DB-7D5E-2B04-AA2F615F2AD5}"/>
              </a:ext>
            </a:extLst>
          </p:cNvPr>
          <p:cNvSpPr txBox="1"/>
          <p:nvPr/>
        </p:nvSpPr>
        <p:spPr>
          <a:xfrm>
            <a:off x="640176" y="1541952"/>
            <a:ext cx="5924130" cy="4893647"/>
          </a:xfrm>
          <a:prstGeom prst="rect">
            <a:avLst/>
          </a:prstGeom>
          <a:noFill/>
        </p:spPr>
        <p:txBody>
          <a:bodyPr wrap="square" rtlCol="0">
            <a:spAutoFit/>
          </a:bodyPr>
          <a:lstStyle/>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đi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Ngày ấy đã lâu rồi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Xóm làng tôi còn nhớ mãi.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đi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Bao giờ trở lại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Xóm làng tôi trai gái vẫn chờ mong...</a:t>
            </a: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 mái ấm nhà vui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Tiếng hát câu cười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Rộn ràng xóm nhỏ</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 tưng bừng trước ngõ,</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Lớp lớp đàn em hớn hở theo sau</a:t>
            </a: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Mẹ già bịn rịn áo nâu</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Vui đàn con ở rừng sâu mới về.</a:t>
            </a:r>
          </a:p>
        </p:txBody>
      </p:sp>
      <p:sp>
        <p:nvSpPr>
          <p:cNvPr id="13" name="TextBox 12">
            <a:extLst>
              <a:ext uri="{FF2B5EF4-FFF2-40B4-BE49-F238E27FC236}">
                <a16:creationId xmlns:a16="http://schemas.microsoft.com/office/drawing/2014/main" id="{5292F51A-F949-804E-FDB9-D180FD0FDE96}"/>
              </a:ext>
            </a:extLst>
          </p:cNvPr>
          <p:cNvSpPr txBox="1"/>
          <p:nvPr/>
        </p:nvSpPr>
        <p:spPr>
          <a:xfrm>
            <a:off x="8604550" y="1541952"/>
            <a:ext cx="1061509"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err="1">
                <a:latin typeface="Tahoma" panose="020B0604030504040204" pitchFamily="34" charset="0"/>
                <a:ea typeface="Tahoma" panose="020B0604030504040204" pitchFamily="34" charset="0"/>
                <a:cs typeface="Tahoma" panose="020B0604030504040204" pitchFamily="34" charset="0"/>
              </a:rPr>
              <a:t>Trích</a:t>
            </a:r>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4" name="TextBox 13">
            <a:extLst>
              <a:ext uri="{FF2B5EF4-FFF2-40B4-BE49-F238E27FC236}">
                <a16:creationId xmlns:a16="http://schemas.microsoft.com/office/drawing/2014/main" id="{80AC62AC-D28D-5779-8019-A80625FE3045}"/>
              </a:ext>
            </a:extLst>
          </p:cNvPr>
          <p:cNvSpPr txBox="1"/>
          <p:nvPr/>
        </p:nvSpPr>
        <p:spPr>
          <a:xfrm>
            <a:off x="6279825" y="2519985"/>
            <a:ext cx="5464585" cy="4154984"/>
          </a:xfrm>
          <a:prstGeom prst="rect">
            <a:avLst/>
          </a:prstGeom>
          <a:noFill/>
        </p:spPr>
        <p:txBody>
          <a:bodyPr wrap="square" rtlCol="0">
            <a:spAutoFit/>
          </a:bodyPr>
          <a:lstStyle/>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Từ lưng đèo</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Dốc núi mù che,</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Xôn xao làng tôi bé nhỏ.</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Nhà lá đơn sơ,</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Nhưng tấm lòng rộng mở,</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Nồi cơm nấu dở</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Bát nước chè xanh</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Ng</a:t>
            </a:r>
            <a:r>
              <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ồ</a:t>
            </a: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i vui kể chuyện tâm tình bên nhau.</a:t>
            </a:r>
          </a:p>
          <a:p>
            <a:pPr algn="r">
              <a:buNone/>
            </a:pPr>
            <a:r>
              <a:rPr lang="vi-VN" sz="24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(Hoàng Trung Thông)</a:t>
            </a:r>
          </a:p>
          <a:p>
            <a:pPr>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5" name="Oval 14">
            <a:extLst>
              <a:ext uri="{FF2B5EF4-FFF2-40B4-BE49-F238E27FC236}">
                <a16:creationId xmlns:a16="http://schemas.microsoft.com/office/drawing/2014/main" id="{9C44148B-7916-0C1A-6644-09E9A7C4A651}"/>
              </a:ext>
            </a:extLst>
          </p:cNvPr>
          <p:cNvSpPr/>
          <p:nvPr/>
        </p:nvSpPr>
        <p:spPr>
          <a:xfrm>
            <a:off x="296207" y="1506439"/>
            <a:ext cx="399350" cy="40011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UTM Avo" panose="02040603050506020204" pitchFamily="18" charset="0"/>
              </a:rPr>
              <a:t>1</a:t>
            </a:r>
          </a:p>
        </p:txBody>
      </p:sp>
      <p:sp>
        <p:nvSpPr>
          <p:cNvPr id="16" name="Oval 15">
            <a:extLst>
              <a:ext uri="{FF2B5EF4-FFF2-40B4-BE49-F238E27FC236}">
                <a16:creationId xmlns:a16="http://schemas.microsoft.com/office/drawing/2014/main" id="{82B2069A-C361-AA94-C7A2-E864B8EB5AB1}"/>
              </a:ext>
            </a:extLst>
          </p:cNvPr>
          <p:cNvSpPr/>
          <p:nvPr/>
        </p:nvSpPr>
        <p:spPr>
          <a:xfrm>
            <a:off x="297396" y="3783323"/>
            <a:ext cx="399350" cy="40011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UTM Avo" panose="02040603050506020204" pitchFamily="18" charset="0"/>
              </a:rPr>
              <a:t>2</a:t>
            </a:r>
          </a:p>
        </p:txBody>
      </p:sp>
      <p:sp>
        <p:nvSpPr>
          <p:cNvPr id="17" name="Oval 16">
            <a:extLst>
              <a:ext uri="{FF2B5EF4-FFF2-40B4-BE49-F238E27FC236}">
                <a16:creationId xmlns:a16="http://schemas.microsoft.com/office/drawing/2014/main" id="{873937D9-B001-DFBE-D216-94B4284191F5}"/>
              </a:ext>
            </a:extLst>
          </p:cNvPr>
          <p:cNvSpPr/>
          <p:nvPr/>
        </p:nvSpPr>
        <p:spPr>
          <a:xfrm>
            <a:off x="5903805" y="2470768"/>
            <a:ext cx="399350" cy="40011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UTM Avo" panose="02040603050506020204" pitchFamily="18" charset="0"/>
              </a:rPr>
              <a:t>3</a:t>
            </a:r>
          </a:p>
        </p:txBody>
      </p:sp>
      <p:pic>
        <p:nvPicPr>
          <p:cNvPr id="2" name="Picture 1">
            <a:extLst>
              <a:ext uri="{FF2B5EF4-FFF2-40B4-BE49-F238E27FC236}">
                <a16:creationId xmlns:a16="http://schemas.microsoft.com/office/drawing/2014/main" id="{F0D7CA93-E599-0864-8651-9F39EF4E988D}"/>
              </a:ext>
            </a:extLst>
          </p:cNvPr>
          <p:cNvPicPr>
            <a:picLocks noChangeAspect="1"/>
          </p:cNvPicPr>
          <p:nvPr/>
        </p:nvPicPr>
        <p:blipFill>
          <a:blip r:embed="rId5"/>
          <a:stretch>
            <a:fillRect/>
          </a:stretch>
        </p:blipFill>
        <p:spPr>
          <a:xfrm>
            <a:off x="32819" y="409522"/>
            <a:ext cx="4835212" cy="666403"/>
          </a:xfrm>
          <a:prstGeom prst="rect">
            <a:avLst/>
          </a:prstGeom>
        </p:spPr>
      </p:pic>
    </p:spTree>
    <p:extLst>
      <p:ext uri="{BB962C8B-B14F-4D97-AF65-F5344CB8AC3E}">
        <p14:creationId xmlns:p14="http://schemas.microsoft.com/office/powerpoint/2010/main" val="276268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BE2EEC5-71BE-7201-E362-8FAD8E837B51}"/>
              </a:ext>
            </a:extLst>
          </p:cNvPr>
          <p:cNvPicPr>
            <a:picLocks noChangeAspect="1"/>
          </p:cNvPicPr>
          <p:nvPr/>
        </p:nvPicPr>
        <p:blipFill>
          <a:blip r:embed="rId2">
            <a:extLst>
              <a:ext uri="{28A0092B-C50C-407E-A947-70E740481C1C}">
                <a14:useLocalDpi xmlns:a14="http://schemas.microsoft.com/office/drawing/2010/main" val="0"/>
              </a:ext>
            </a:extLst>
          </a:blip>
          <a:srcRect l="46018" r="25925"/>
          <a:stretch/>
        </p:blipFill>
        <p:spPr>
          <a:xfrm flipH="1">
            <a:off x="-1" y="0"/>
            <a:ext cx="3851872" cy="6858000"/>
          </a:xfrm>
          <a:prstGeom prst="rect">
            <a:avLst/>
          </a:prstGeom>
        </p:spPr>
      </p:pic>
      <p:grpSp>
        <p:nvGrpSpPr>
          <p:cNvPr id="3" name="Group 2">
            <a:extLst>
              <a:ext uri="{FF2B5EF4-FFF2-40B4-BE49-F238E27FC236}">
                <a16:creationId xmlns:a16="http://schemas.microsoft.com/office/drawing/2014/main" id="{EFB4E4E0-D123-0A6D-3992-3AD375BCFAE4}"/>
              </a:ext>
            </a:extLst>
          </p:cNvPr>
          <p:cNvGrpSpPr/>
          <p:nvPr/>
        </p:nvGrpSpPr>
        <p:grpSpPr>
          <a:xfrm>
            <a:off x="2404834" y="301994"/>
            <a:ext cx="8887326" cy="1264128"/>
            <a:chOff x="767622" y="303870"/>
            <a:chExt cx="962988" cy="332566"/>
          </a:xfrm>
        </p:grpSpPr>
        <p:sp>
          <p:nvSpPr>
            <p:cNvPr id="4" name="Rounded Rectangle 13">
              <a:extLst>
                <a:ext uri="{FF2B5EF4-FFF2-40B4-BE49-F238E27FC236}">
                  <a16:creationId xmlns:a16="http://schemas.microsoft.com/office/drawing/2014/main" id="{15A7B0F2-0AA6-EDE3-FB89-10E635138ADC}"/>
                </a:ext>
              </a:extLst>
            </p:cNvPr>
            <p:cNvSpPr/>
            <p:nvPr/>
          </p:nvSpPr>
          <p:spPr>
            <a:xfrm>
              <a:off x="767622" y="303870"/>
              <a:ext cx="962988" cy="332566"/>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87A8BF8-2FA1-E4DA-1C46-AADCC963C267}"/>
                </a:ext>
              </a:extLst>
            </p:cNvPr>
            <p:cNvSpPr txBox="1"/>
            <p:nvPr/>
          </p:nvSpPr>
          <p:spPr>
            <a:xfrm>
              <a:off x="781512" y="330406"/>
              <a:ext cx="935207" cy="283394"/>
            </a:xfrm>
            <a:prstGeom prst="rect">
              <a:avLst/>
            </a:prstGeom>
            <a:noFill/>
          </p:spPr>
          <p:txBody>
            <a:bodyPr wrap="square" rtlCol="0">
              <a:spAutoFit/>
            </a:bodyPr>
            <a:lstStyle/>
            <a:p>
              <a:pPr algn="ctr"/>
              <a:r>
                <a:rPr lang="en-US" sz="3200" b="1" dirty="0">
                  <a:solidFill>
                    <a:srgbClr val="FF0000"/>
                  </a:solidFill>
                  <a:latin typeface="UTM Avo" pitchFamily="18" charset="0"/>
                </a:rPr>
                <a:t>1.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Tìm</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những</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từ</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ngữ</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thể</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hiện</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nỗi</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niềm</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mong</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nhớ</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anh</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bộ</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đội</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dân</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2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làng</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8" name="TextBox 7">
            <a:extLst>
              <a:ext uri="{FF2B5EF4-FFF2-40B4-BE49-F238E27FC236}">
                <a16:creationId xmlns:a16="http://schemas.microsoft.com/office/drawing/2014/main" id="{79A77AA8-9E70-0D65-A351-0703965F73E2}"/>
              </a:ext>
            </a:extLst>
          </p:cNvPr>
          <p:cNvSpPr txBox="1"/>
          <p:nvPr/>
        </p:nvSpPr>
        <p:spPr>
          <a:xfrm>
            <a:off x="2743200" y="1726650"/>
            <a:ext cx="9133448" cy="1077218"/>
          </a:xfrm>
          <a:prstGeom prst="rect">
            <a:avLst/>
          </a:prstGeom>
          <a:noFill/>
        </p:spPr>
        <p:txBody>
          <a:bodyPr wrap="square" rtlCol="0">
            <a:spAutoFit/>
          </a:bodyPr>
          <a:lstStyle/>
          <a:p>
            <a:pPr algn="just"/>
            <a:r>
              <a:rPr lang="en-US" sz="3200" dirty="0" err="1">
                <a:latin typeface="Tahoma" panose="020B0604030504040204" pitchFamily="34" charset="0"/>
                <a:ea typeface="Tahoma" panose="020B0604030504040204" pitchFamily="34" charset="0"/>
                <a:cs typeface="Tahoma" panose="020B0604030504040204" pitchFamily="34" charset="0"/>
              </a:rPr>
              <a:t>Nỗi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niềm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mong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nhớ</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các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anh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bộ</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đội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của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dân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làng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được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thể</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hiện</a:t>
            </a:r>
            <a:r>
              <a:rPr lang="en-US" sz="3200" dirty="0">
                <a:latin typeface="Tahoma" panose="020B0604030504040204" pitchFamily="34" charset="0"/>
                <a:ea typeface="Tahoma" panose="020B0604030504040204" pitchFamily="34" charset="0"/>
                <a:cs typeface="Tahoma" panose="020B0604030504040204" pitchFamily="34" charset="0"/>
              </a:rPr>
              <a:t> qua </a:t>
            </a:r>
            <a:r>
              <a:rPr lang="en-US" sz="3200" dirty="0" err="1">
                <a:latin typeface="Tahoma" panose="020B0604030504040204" pitchFamily="34" charset="0"/>
                <a:ea typeface="Tahoma" panose="020B0604030504040204" pitchFamily="34" charset="0"/>
                <a:cs typeface="Tahoma" panose="020B0604030504040204" pitchFamily="34" charset="0"/>
              </a:rPr>
              <a:t>các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từ</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ngữ</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như</a:t>
            </a:r>
            <a:r>
              <a:rPr lang="en-US" sz="3200" dirty="0">
                <a:latin typeface="Tahoma" panose="020B0604030504040204" pitchFamily="34"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4D0EC45B-A738-83A7-680E-E2BAE4B52321}"/>
              </a:ext>
            </a:extLst>
          </p:cNvPr>
          <p:cNvSpPr txBox="1"/>
          <p:nvPr/>
        </p:nvSpPr>
        <p:spPr>
          <a:xfrm>
            <a:off x="3134875" y="3050438"/>
            <a:ext cx="8557730" cy="1077218"/>
          </a:xfrm>
          <a:prstGeom prst="rect">
            <a:avLst/>
          </a:prstGeom>
          <a:noFill/>
        </p:spPr>
        <p:txBody>
          <a:bodyPr wrap="square" rtlCol="0">
            <a:spAutoFit/>
          </a:bodyPr>
          <a:lstStyle/>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Nhắc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nhớ</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ngày</a:t>
            </a:r>
            <a:r>
              <a:rPr lang="en-US" sz="3200" dirty="0">
                <a:latin typeface="Tahoma" panose="020B0604030504040204" pitchFamily="34" charset="0"/>
                <a:ea typeface="Tahoma" panose="020B0604030504040204" pitchFamily="34" charset="0"/>
                <a:cs typeface="Tahoma" panose="020B0604030504040204" pitchFamily="34" charset="0"/>
              </a:rPr>
              <a:t> chia </a:t>
            </a:r>
            <a:r>
              <a:rPr lang="en-US" sz="3200" dirty="0" err="1">
                <a:latin typeface="Tahoma" panose="020B0604030504040204" pitchFamily="34" charset="0"/>
                <a:ea typeface="Tahoma" panose="020B0604030504040204" pitchFamily="34" charset="0"/>
                <a:cs typeface="Tahoma" panose="020B0604030504040204" pitchFamily="34" charset="0"/>
              </a:rPr>
              <a:t>tay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tính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gian</a:t>
            </a:r>
            <a:r>
              <a:rPr lang="en-US" sz="3200" dirty="0">
                <a:latin typeface="Tahoma" panose="020B0604030504040204" pitchFamily="34" charset="0"/>
                <a:ea typeface="Tahoma" panose="020B0604030504040204" pitchFamily="34" charset="0"/>
                <a:cs typeface="Tahoma" panose="020B0604030504040204" pitchFamily="34" charset="0"/>
              </a:rPr>
              <a:t> xa </a:t>
            </a:r>
            <a:r>
              <a:rPr lang="en-US" sz="3200" dirty="0" err="1">
                <a:latin typeface="Tahoma" panose="020B0604030504040204" pitchFamily="34" charset="0"/>
                <a:ea typeface="Tahoma" panose="020B0604030504040204" pitchFamily="34" charset="0"/>
                <a:cs typeface="Tahoma" panose="020B0604030504040204" pitchFamily="34" charset="0"/>
              </a:rPr>
              <a:t>cách</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ngày</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ấy</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đã</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lâu</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rồi</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sp>
        <p:nvSpPr>
          <p:cNvPr id="10" name="TextBox 9">
            <a:extLst>
              <a:ext uri="{FF2B5EF4-FFF2-40B4-BE49-F238E27FC236}">
                <a16:creationId xmlns:a16="http://schemas.microsoft.com/office/drawing/2014/main" id="{EEC37778-E01E-7127-5DB9-42F18E911B54}"/>
              </a:ext>
            </a:extLst>
          </p:cNvPr>
          <p:cNvSpPr txBox="1"/>
          <p:nvPr/>
        </p:nvSpPr>
        <p:spPr>
          <a:xfrm>
            <a:off x="3082800" y="4162664"/>
            <a:ext cx="8607947" cy="1077218"/>
          </a:xfrm>
          <a:prstGeom prst="rect">
            <a:avLst/>
          </a:prstGeom>
          <a:noFill/>
        </p:spPr>
        <p:txBody>
          <a:bodyPr wrap="square" rtlCol="0">
            <a:spAutoFit/>
          </a:bodyPr>
          <a:lstStyle/>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Bày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tỏ</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nỗi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nhớ</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mong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xóm</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làng</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tôi</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còn</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nhớ</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mãi</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id="{FFF7D10B-741D-1153-EFC2-0F61F4307ED4}"/>
              </a:ext>
            </a:extLst>
          </p:cNvPr>
          <p:cNvSpPr txBox="1"/>
          <p:nvPr/>
        </p:nvSpPr>
        <p:spPr>
          <a:xfrm>
            <a:off x="3134874" y="5297280"/>
            <a:ext cx="8607947" cy="1077218"/>
          </a:xfrm>
          <a:prstGeom prst="rect">
            <a:avLst/>
          </a:prstGeom>
          <a:noFill/>
        </p:spPr>
        <p:txBody>
          <a:bodyPr wrap="square" rtlCol="0">
            <a:spAutoFit/>
          </a:bodyPr>
          <a:lstStyle/>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Bày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tỏ</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sự</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chờ</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mong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các</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anh</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đi</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Bao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giờ</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trờ</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lại</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Xóm</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làng</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tôi</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trai</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gái</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vẫn</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chờ</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i="1" dirty="0" err="1">
                <a:solidFill>
                  <a:srgbClr val="FF0000"/>
                </a:solidFill>
                <a:latin typeface="Tahoma" panose="020B0604030504040204" pitchFamily="34" charset="0"/>
                <a:ea typeface="Tahoma" panose="020B0604030504040204" pitchFamily="34" charset="0"/>
                <a:cs typeface="Tahoma" panose="020B0604030504040204" pitchFamily="34" charset="0"/>
              </a:rPr>
              <a:t>mong</a:t>
            </a:r>
            <a:r>
              <a:rPr lang="en-US" sz="3200" i="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470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D61A83-D0C1-8C29-7DE2-E7F92D8C9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A2762901-EA3D-57F7-B2BC-C3661C29BDC3}"/>
              </a:ext>
            </a:extLst>
          </p:cNvPr>
          <p:cNvGrpSpPr/>
          <p:nvPr/>
        </p:nvGrpSpPr>
        <p:grpSpPr>
          <a:xfrm>
            <a:off x="276495" y="112292"/>
            <a:ext cx="11377038" cy="1569659"/>
            <a:chOff x="726391" y="260915"/>
            <a:chExt cx="1024252" cy="412945"/>
          </a:xfrm>
        </p:grpSpPr>
        <p:sp>
          <p:nvSpPr>
            <p:cNvPr id="4" name="Rounded Rectangle 13">
              <a:extLst>
                <a:ext uri="{FF2B5EF4-FFF2-40B4-BE49-F238E27FC236}">
                  <a16:creationId xmlns:a16="http://schemas.microsoft.com/office/drawing/2014/main" id="{9B65C6DD-E9A1-7442-5F21-D95E547FD9FE}"/>
                </a:ext>
              </a:extLst>
            </p:cNvPr>
            <p:cNvSpPr/>
            <p:nvPr/>
          </p:nvSpPr>
          <p:spPr>
            <a:xfrm>
              <a:off x="726391" y="260916"/>
              <a:ext cx="1024252" cy="388829"/>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36D117C-A17F-2A77-3176-B3DBCC740D65}"/>
                </a:ext>
              </a:extLst>
            </p:cNvPr>
            <p:cNvSpPr txBox="1"/>
            <p:nvPr/>
          </p:nvSpPr>
          <p:spPr>
            <a:xfrm>
              <a:off x="746429" y="260915"/>
              <a:ext cx="988330" cy="412945"/>
            </a:xfrm>
            <a:prstGeom prst="rect">
              <a:avLst/>
            </a:prstGeom>
            <a:noFill/>
          </p:spPr>
          <p:txBody>
            <a:bodyPr wrap="square" rtlCol="0">
              <a:spAutoFit/>
            </a:bodyPr>
            <a:lstStyle/>
            <a:p>
              <a:pPr algn="ctr"/>
              <a:r>
                <a:rPr lang="en-US" sz="3200" b="1" dirty="0">
                  <a:solidFill>
                    <a:srgbClr val="FF0000"/>
                  </a:solidFill>
                  <a:latin typeface="UTM Avo" pitchFamily="18" charset="0"/>
                </a:rPr>
                <a:t>2. K</a:t>
              </a:r>
              <a:r>
                <a:rPr lang="vi-VN"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hông khí xóm làng thay đổi như thế nào khi các anh bộ đội trở về? Hình ảnh nào giúp em cảm nhận được điều đó?</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6" name="Picture 5">
            <a:extLst>
              <a:ext uri="{FF2B5EF4-FFF2-40B4-BE49-F238E27FC236}">
                <a16:creationId xmlns:a16="http://schemas.microsoft.com/office/drawing/2014/main" id="{F438FDE3-7165-A6DB-24AA-D7DB2AED9B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5962" y="2291662"/>
            <a:ext cx="3842937" cy="2162483"/>
          </a:xfrm>
          <a:prstGeom prst="rect">
            <a:avLst/>
          </a:prstGeom>
        </p:spPr>
      </p:pic>
      <p:sp>
        <p:nvSpPr>
          <p:cNvPr id="7" name="TextBox 6">
            <a:extLst>
              <a:ext uri="{FF2B5EF4-FFF2-40B4-BE49-F238E27FC236}">
                <a16:creationId xmlns:a16="http://schemas.microsoft.com/office/drawing/2014/main" id="{3E6B1975-5086-F9ED-0A35-AC1061C3B0AC}"/>
              </a:ext>
            </a:extLst>
          </p:cNvPr>
          <p:cNvSpPr txBox="1"/>
          <p:nvPr/>
        </p:nvSpPr>
        <p:spPr>
          <a:xfrm>
            <a:off x="235402" y="1715490"/>
            <a:ext cx="11721193" cy="1569660"/>
          </a:xfrm>
          <a:prstGeom prst="rect">
            <a:avLst/>
          </a:prstGeom>
          <a:noFill/>
        </p:spPr>
        <p:txBody>
          <a:bodyPr wrap="square" rtlCol="0">
            <a:spAutoFit/>
          </a:bodyPr>
          <a:lstStyle/>
          <a:p>
            <a:pPr algn="just">
              <a:spcBef>
                <a:spcPts val="600"/>
              </a:spcBef>
              <a:spcAft>
                <a:spcPts val="600"/>
              </a:spcAft>
            </a:pPr>
            <a:r>
              <a:rPr lang="vi-VN" sz="3200">
                <a:latin typeface="Tahoma" panose="020B0604030504040204" pitchFamily="34" charset="0"/>
                <a:ea typeface="Tahoma" panose="020B0604030504040204" pitchFamily="34" charset="0"/>
                <a:cs typeface="Tahoma" panose="020B0604030504040204" pitchFamily="34" charset="0"/>
              </a:rPr>
              <a:t>Khi các anh bộ đội trở về, xóm làng mang không khí tưng bừng, rộn ràng, người dân ai cũng hớn hở. Hình ảnh giúp em cảm nhận được điều đó là:</a:t>
            </a:r>
            <a:endParaRPr lang="en-US" sz="48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17ACD3C-FA7F-979E-15BB-BC04D1D06B62}"/>
              </a:ext>
            </a:extLst>
          </p:cNvPr>
          <p:cNvSpPr txBox="1"/>
          <p:nvPr/>
        </p:nvSpPr>
        <p:spPr>
          <a:xfrm>
            <a:off x="5459869" y="3089380"/>
            <a:ext cx="6280484" cy="3539430"/>
          </a:xfrm>
          <a:prstGeom prst="rect">
            <a:avLst/>
          </a:prstGeom>
          <a:noFill/>
        </p:spPr>
        <p:txBody>
          <a:bodyPr wrap="square">
            <a:spAutoFit/>
          </a:bodyPr>
          <a:lstStyle/>
          <a:p>
            <a:pPr>
              <a:buNone/>
            </a:pPr>
            <a:r>
              <a:rPr lang="vi-VN" sz="32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 mái ấm nhà vui</a:t>
            </a:r>
          </a:p>
          <a:p>
            <a:pPr>
              <a:buNone/>
            </a:pPr>
            <a:r>
              <a:rPr lang="vi-VN" sz="32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Tiếng hát câu cười</a:t>
            </a:r>
          </a:p>
          <a:p>
            <a:pPr>
              <a:buNone/>
            </a:pPr>
            <a:r>
              <a:rPr lang="vi-VN" sz="32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Rộn ràng xóm nhỏ</a:t>
            </a:r>
          </a:p>
          <a:p>
            <a:pPr>
              <a:buNone/>
            </a:pPr>
            <a:r>
              <a:rPr lang="vi-VN" sz="32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 tưng bừng trước ngõ,</a:t>
            </a:r>
          </a:p>
          <a:p>
            <a:pPr>
              <a:buNone/>
            </a:pPr>
            <a:r>
              <a:rPr lang="vi-VN" sz="32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Lớp lớp đàn em hớn hở theo sau</a:t>
            </a:r>
          </a:p>
          <a:p>
            <a:pPr>
              <a:buNone/>
            </a:pPr>
            <a:r>
              <a:rPr lang="vi-VN" sz="32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Mẹ già bịn rịn áo nâu</a:t>
            </a:r>
          </a:p>
          <a:p>
            <a:r>
              <a:rPr lang="vi-VN" sz="32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Vui đàn con ở rừng sâu mới về.</a:t>
            </a:r>
          </a:p>
        </p:txBody>
      </p:sp>
    </p:spTree>
    <p:extLst>
      <p:ext uri="{BB962C8B-B14F-4D97-AF65-F5344CB8AC3E}">
        <p14:creationId xmlns:p14="http://schemas.microsoft.com/office/powerpoint/2010/main" val="371547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64" presetClass="path" presetSubtype="0" repeatCount="indefinite" accel="50000" decel="50000" autoRev="1" fill="hold" nodeType="withEffect">
                                  <p:stCondLst>
                                    <p:cond delay="0"/>
                                  </p:stCondLst>
                                  <p:childTnLst>
                                    <p:animMotion origin="layout" path="M 0.00299 0.04004 L 0.00338 0.00301 " pathEditMode="relative" rAng="0" ptsTypes="AA">
                                      <p:cBhvr>
                                        <p:cTn id="15" dur="1000" fill="hold"/>
                                        <p:tgtEl>
                                          <p:spTgt spid="6"/>
                                        </p:tgtEl>
                                        <p:attrNameLst>
                                          <p:attrName>ppt_x</p:attrName>
                                          <p:attrName>ppt_y</p:attrName>
                                        </p:attrNameLst>
                                      </p:cBhvr>
                                      <p:rCtr x="13" y="-1852"/>
                                    </p:animMotion>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79E1BC-DE07-0F1B-E81E-F04AD29AF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C270A5D0-522B-C1B5-9A54-E1EC55F2806D}"/>
              </a:ext>
            </a:extLst>
          </p:cNvPr>
          <p:cNvGrpSpPr/>
          <p:nvPr/>
        </p:nvGrpSpPr>
        <p:grpSpPr>
          <a:xfrm>
            <a:off x="458433" y="320208"/>
            <a:ext cx="11275133" cy="1077218"/>
            <a:chOff x="767622" y="303870"/>
            <a:chExt cx="962988" cy="283394"/>
          </a:xfrm>
        </p:grpSpPr>
        <p:sp>
          <p:nvSpPr>
            <p:cNvPr id="4" name="Rounded Rectangle 13">
              <a:extLst>
                <a:ext uri="{FF2B5EF4-FFF2-40B4-BE49-F238E27FC236}">
                  <a16:creationId xmlns:a16="http://schemas.microsoft.com/office/drawing/2014/main" id="{42831ADC-2924-11AB-A23D-C520B86C2A4B}"/>
                </a:ext>
              </a:extLst>
            </p:cNvPr>
            <p:cNvSpPr/>
            <p:nvPr/>
          </p:nvSpPr>
          <p:spPr>
            <a:xfrm>
              <a:off x="767622" y="303870"/>
              <a:ext cx="962988" cy="283394"/>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C4DB27D-2C64-68EC-354E-E1EF7BE02CB0}"/>
                </a:ext>
              </a:extLst>
            </p:cNvPr>
            <p:cNvSpPr txBox="1"/>
            <p:nvPr/>
          </p:nvSpPr>
          <p:spPr>
            <a:xfrm>
              <a:off x="767622" y="303870"/>
              <a:ext cx="935207" cy="283394"/>
            </a:xfrm>
            <a:prstGeom prst="rect">
              <a:avLst/>
            </a:prstGeom>
            <a:noFill/>
          </p:spPr>
          <p:txBody>
            <a:bodyPr wrap="square" rtlCol="0">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vi-VN"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Năm dòng thơ cuối gợi cho em những cảm xúc, suy nghĩ gì</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6" name="TextBox 5">
            <a:extLst>
              <a:ext uri="{FF2B5EF4-FFF2-40B4-BE49-F238E27FC236}">
                <a16:creationId xmlns:a16="http://schemas.microsoft.com/office/drawing/2014/main" id="{B227CEED-2392-3060-0258-0C2BC5B6F5ED}"/>
              </a:ext>
            </a:extLst>
          </p:cNvPr>
          <p:cNvSpPr txBox="1"/>
          <p:nvPr/>
        </p:nvSpPr>
        <p:spPr>
          <a:xfrm>
            <a:off x="4274562" y="1717634"/>
            <a:ext cx="5464585" cy="3046988"/>
          </a:xfrm>
          <a:prstGeom prst="rect">
            <a:avLst/>
          </a:prstGeom>
          <a:noFill/>
        </p:spPr>
        <p:txBody>
          <a:bodyPr wrap="square" rtlCol="0">
            <a:spAutoFit/>
          </a:bodyPr>
          <a:lstStyle/>
          <a:p>
            <a:pPr>
              <a:buNone/>
            </a:pPr>
            <a:r>
              <a:rPr lang="vi-VN" sz="32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Nhà lá đơn sơ,</a:t>
            </a:r>
          </a:p>
          <a:p>
            <a:pPr>
              <a:buNone/>
            </a:pPr>
            <a:r>
              <a:rPr lang="vi-VN" sz="32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Nhưng tấm lòng rộng mở,</a:t>
            </a:r>
          </a:p>
          <a:p>
            <a:pPr>
              <a:buNone/>
            </a:pPr>
            <a:r>
              <a:rPr lang="vi-VN" sz="32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Nồi cơm nấu dở</a:t>
            </a:r>
          </a:p>
          <a:p>
            <a:pPr>
              <a:buNone/>
            </a:pPr>
            <a:r>
              <a:rPr lang="vi-VN" sz="32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Bát nước chè xanh</a:t>
            </a:r>
          </a:p>
          <a:p>
            <a:pPr>
              <a:buNone/>
            </a:pPr>
            <a:r>
              <a:rPr lang="vi-VN" sz="32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Ng</a:t>
            </a:r>
            <a:r>
              <a:rPr lang="en-US" sz="32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ồ</a:t>
            </a:r>
            <a:r>
              <a:rPr lang="vi-VN" sz="32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 vui kể chuyện tâm tình bên nhau.</a:t>
            </a:r>
          </a:p>
        </p:txBody>
      </p:sp>
      <p:pic>
        <p:nvPicPr>
          <p:cNvPr id="7" name="Picture 6">
            <a:extLst>
              <a:ext uri="{FF2B5EF4-FFF2-40B4-BE49-F238E27FC236}">
                <a16:creationId xmlns:a16="http://schemas.microsoft.com/office/drawing/2014/main" id="{D2A7966A-50BB-3337-DD5C-164EF77282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6025" y="4375309"/>
            <a:ext cx="3842937" cy="2162483"/>
          </a:xfrm>
          <a:prstGeom prst="rect">
            <a:avLst/>
          </a:prstGeom>
        </p:spPr>
      </p:pic>
    </p:spTree>
    <p:extLst>
      <p:ext uri="{BB962C8B-B14F-4D97-AF65-F5344CB8AC3E}">
        <p14:creationId xmlns:p14="http://schemas.microsoft.com/office/powerpoint/2010/main" val="419125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64" presetClass="path" presetSubtype="0" repeatCount="indefinite" accel="50000" decel="50000" autoRev="1" fill="hold" nodeType="withEffect">
                                  <p:stCondLst>
                                    <p:cond delay="0"/>
                                  </p:stCondLst>
                                  <p:childTnLst>
                                    <p:animMotion origin="layout" path="M 0.003 0.04005 L 0.00339 0.00301 " pathEditMode="relative" rAng="0" ptsTypes="AA">
                                      <p:cBhvr>
                                        <p:cTn id="18" dur="1000" fill="hold"/>
                                        <p:tgtEl>
                                          <p:spTgt spid="7"/>
                                        </p:tgtEl>
                                        <p:attrNameLst>
                                          <p:attrName>ppt_x</p:attrName>
                                          <p:attrName>ppt_y</p:attrName>
                                        </p:attrNameLst>
                                      </p:cBhvr>
                                      <p:rCtr x="13" y="-1852"/>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1C987-F808-0F48-E2C2-DCC937F83F0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02D715E-C758-9E1E-C7C0-D815F3225B71}"/>
              </a:ext>
            </a:extLst>
          </p:cNvPr>
          <p:cNvPicPr>
            <a:picLocks noChangeAspect="1"/>
          </p:cNvPicPr>
          <p:nvPr/>
        </p:nvPicPr>
        <p:blipFill>
          <a:blip r:embed="rId2">
            <a:extLst>
              <a:ext uri="{28A0092B-C50C-407E-A947-70E740481C1C}">
                <a14:useLocalDpi xmlns:a14="http://schemas.microsoft.com/office/drawing/2010/main" val="0"/>
              </a:ext>
            </a:extLst>
          </a:blip>
          <a:srcRect l="66923"/>
          <a:stretch/>
        </p:blipFill>
        <p:spPr>
          <a:xfrm>
            <a:off x="9406660" y="984871"/>
            <a:ext cx="2785340" cy="5735611"/>
          </a:xfrm>
          <a:prstGeom prst="rect">
            <a:avLst/>
          </a:prstGeom>
        </p:spPr>
      </p:pic>
      <p:pic>
        <p:nvPicPr>
          <p:cNvPr id="2" name="Picture 1">
            <a:extLst>
              <a:ext uri="{FF2B5EF4-FFF2-40B4-BE49-F238E27FC236}">
                <a16:creationId xmlns:a16="http://schemas.microsoft.com/office/drawing/2014/main" id="{F51788FC-B348-60CF-C0CF-C87BFC3EF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34F80A71-8DB3-7101-2B7C-C7308D250689}"/>
              </a:ext>
            </a:extLst>
          </p:cNvPr>
          <p:cNvGrpSpPr/>
          <p:nvPr/>
        </p:nvGrpSpPr>
        <p:grpSpPr>
          <a:xfrm>
            <a:off x="458433" y="320208"/>
            <a:ext cx="11275133" cy="1077218"/>
            <a:chOff x="767622" y="303870"/>
            <a:chExt cx="962988" cy="283394"/>
          </a:xfrm>
        </p:grpSpPr>
        <p:sp>
          <p:nvSpPr>
            <p:cNvPr id="4" name="Rounded Rectangle 13">
              <a:extLst>
                <a:ext uri="{FF2B5EF4-FFF2-40B4-BE49-F238E27FC236}">
                  <a16:creationId xmlns:a16="http://schemas.microsoft.com/office/drawing/2014/main" id="{49D4716F-5BDE-4FEA-5E7F-FFEF60B90EC3}"/>
                </a:ext>
              </a:extLst>
            </p:cNvPr>
            <p:cNvSpPr/>
            <p:nvPr/>
          </p:nvSpPr>
          <p:spPr>
            <a:xfrm>
              <a:off x="767622" y="303870"/>
              <a:ext cx="962988" cy="283394"/>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90C02C0-F82D-EAD8-12C2-677BAFE16198}"/>
                </a:ext>
              </a:extLst>
            </p:cNvPr>
            <p:cNvSpPr txBox="1"/>
            <p:nvPr/>
          </p:nvSpPr>
          <p:spPr>
            <a:xfrm>
              <a:off x="767622" y="303870"/>
              <a:ext cx="935207" cy="283394"/>
            </a:xfrm>
            <a:prstGeom prst="rect">
              <a:avLst/>
            </a:prstGeom>
            <a:noFill/>
          </p:spPr>
          <p:txBody>
            <a:bodyPr wrap="square" rtlCol="0">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vi-VN"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Năm dòng thơ cuối gợi cho em những cảm xúc, suy nghĩ gì</a:t>
              </a:r>
              <a:r>
                <a:rPr lang="en-US"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8" name="TextBox 7">
            <a:extLst>
              <a:ext uri="{FF2B5EF4-FFF2-40B4-BE49-F238E27FC236}">
                <a16:creationId xmlns:a16="http://schemas.microsoft.com/office/drawing/2014/main" id="{C3F9BDEA-48E9-9E1B-2943-F7C916691DB9}"/>
              </a:ext>
            </a:extLst>
          </p:cNvPr>
          <p:cNvSpPr txBox="1"/>
          <p:nvPr/>
        </p:nvSpPr>
        <p:spPr>
          <a:xfrm>
            <a:off x="124542" y="1851723"/>
            <a:ext cx="10832215" cy="3046988"/>
          </a:xfrm>
          <a:prstGeom prst="rect">
            <a:avLst/>
          </a:prstGeom>
          <a:noFill/>
        </p:spPr>
        <p:txBody>
          <a:bodyPr wrap="square" rtlCol="0">
            <a:spAutoFit/>
          </a:bodyPr>
          <a:lstStyle/>
          <a:p>
            <a:pPr algn="just">
              <a:buNone/>
            </a:pPr>
            <a:r>
              <a:rPr lang="vi-VN" sz="3200" i="1" dirty="0">
                <a:latin typeface="Tahoma" panose="020B0604030504040204" pitchFamily="34" charset="0"/>
                <a:ea typeface="Tahoma" panose="020B0604030504040204" pitchFamily="34" charset="0"/>
                <a:cs typeface="Tahoma" panose="020B0604030504040204" pitchFamily="34" charset="0"/>
              </a:rPr>
              <a:t>Năm dòng thơ cuối gợi cho em những cảm xúc, suy nghĩ:</a:t>
            </a:r>
            <a:r>
              <a:rPr lang="vi-VN" sz="3200" dirty="0">
                <a:latin typeface="Tahoma" panose="020B0604030504040204" pitchFamily="34" charset="0"/>
                <a:ea typeface="Tahoma" panose="020B0604030504040204" pitchFamily="34" charset="0"/>
                <a:cs typeface="Tahoma" panose="020B0604030504040204" pitchFamily="34" charset="0"/>
              </a:rPr>
              <a:t> </a:t>
            </a:r>
            <a:r>
              <a:rPr lang="en-US" sz="3200" dirty="0">
                <a:latin typeface="Tahoma" panose="020B0604030504040204" pitchFamily="34" charset="0"/>
                <a:ea typeface="Tahoma" panose="020B0604030504040204" pitchFamily="34" charset="0"/>
                <a:cs typeface="Tahoma" panose="020B0604030504040204" pitchFamily="34" charset="0"/>
              </a:rPr>
              <a:t>              </a:t>
            </a:r>
          </a:p>
          <a:p>
            <a:pPr algn="just">
              <a:buNone/>
            </a:pPr>
            <a:r>
              <a:rPr lang="en-US" sz="3200" dirty="0">
                <a:latin typeface="Tahoma" panose="020B0604030504040204" pitchFamily="34" charset="0"/>
                <a:ea typeface="Tahoma" panose="020B0604030504040204" pitchFamily="34" charset="0"/>
                <a:cs typeface="Tahoma" panose="020B0604030504040204" pitchFamily="34" charset="0"/>
              </a:rPr>
              <a:t>          C</a:t>
            </a:r>
            <a:r>
              <a:rPr lang="vi-VN" sz="3200" dirty="0">
                <a:latin typeface="Tahoma" panose="020B0604030504040204" pitchFamily="34" charset="0"/>
                <a:ea typeface="Tahoma" panose="020B0604030504040204" pitchFamily="34" charset="0"/>
                <a:cs typeface="Tahoma" panose="020B0604030504040204" pitchFamily="34" charset="0"/>
              </a:rPr>
              <a:t>on người ở làng hiền hoà, tình cảm. Họ dù không </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buNone/>
            </a:pPr>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có đủ đời sống vật chất nhưng tấm lòng luôn thơm </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buNone/>
            </a:pPr>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thảo, bao dung, nhân ái. Ở quê luôn </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buNone/>
            </a:pPr>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có người nhớ mong, thiết tha </a:t>
            </a:r>
            <a:endParaRPr lang="en-US" sz="3200" dirty="0">
              <a:latin typeface="Tahoma" panose="020B0604030504040204" pitchFamily="34" charset="0"/>
              <a:ea typeface="Tahoma" panose="020B0604030504040204" pitchFamily="34" charset="0"/>
              <a:cs typeface="Tahoma" panose="020B0604030504040204" pitchFamily="34" charset="0"/>
            </a:endParaRPr>
          </a:p>
          <a:p>
            <a:pPr algn="just">
              <a:buNone/>
            </a:pPr>
            <a:r>
              <a:rPr lang="en-US" sz="3200" dirty="0">
                <a:latin typeface="Tahoma" panose="020B0604030504040204" pitchFamily="34" charset="0"/>
                <a:ea typeface="Tahoma" panose="020B0604030504040204" pitchFamily="34" charset="0"/>
                <a:cs typeface="Tahoma" panose="020B0604030504040204" pitchFamily="34" charset="0"/>
              </a:rPr>
              <a:t>                                    </a:t>
            </a:r>
            <a:r>
              <a:rPr lang="vi-VN" sz="3200" dirty="0">
                <a:latin typeface="Tahoma" panose="020B0604030504040204" pitchFamily="34" charset="0"/>
                <a:ea typeface="Tahoma" panose="020B0604030504040204" pitchFamily="34" charset="0"/>
                <a:cs typeface="Tahoma" panose="020B0604030504040204" pitchFamily="34" charset="0"/>
              </a:rPr>
              <a:t>người nơi xa trở về.</a:t>
            </a:r>
            <a:endParaRPr lang="vi-VN" sz="4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247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6249C-506A-37EE-E99E-6E6A532CA68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240AD26-E3BC-BC1A-3E91-F22554FFF87A}"/>
              </a:ext>
            </a:extLst>
          </p:cNvPr>
          <p:cNvPicPr>
            <a:picLocks noChangeAspect="1"/>
          </p:cNvPicPr>
          <p:nvPr/>
        </p:nvPicPr>
        <p:blipFill>
          <a:blip r:embed="rId2">
            <a:extLst>
              <a:ext uri="{28A0092B-C50C-407E-A947-70E740481C1C}">
                <a14:useLocalDpi xmlns:a14="http://schemas.microsoft.com/office/drawing/2010/main" val="0"/>
              </a:ext>
            </a:extLst>
          </a:blip>
          <a:srcRect l="46018" r="25925"/>
          <a:stretch/>
        </p:blipFill>
        <p:spPr>
          <a:xfrm flipH="1">
            <a:off x="-1" y="0"/>
            <a:ext cx="3851872" cy="6858000"/>
          </a:xfrm>
          <a:prstGeom prst="rect">
            <a:avLst/>
          </a:prstGeom>
        </p:spPr>
      </p:pic>
      <p:grpSp>
        <p:nvGrpSpPr>
          <p:cNvPr id="3" name="Group 2">
            <a:extLst>
              <a:ext uri="{FF2B5EF4-FFF2-40B4-BE49-F238E27FC236}">
                <a16:creationId xmlns:a16="http://schemas.microsoft.com/office/drawing/2014/main" id="{C21561BF-4BAF-1543-6344-8EF42C1BC62B}"/>
              </a:ext>
            </a:extLst>
          </p:cNvPr>
          <p:cNvGrpSpPr/>
          <p:nvPr/>
        </p:nvGrpSpPr>
        <p:grpSpPr>
          <a:xfrm>
            <a:off x="2404834" y="301994"/>
            <a:ext cx="8887326" cy="1264128"/>
            <a:chOff x="767622" y="303870"/>
            <a:chExt cx="962988" cy="332566"/>
          </a:xfrm>
        </p:grpSpPr>
        <p:sp>
          <p:nvSpPr>
            <p:cNvPr id="4" name="Rounded Rectangle 13">
              <a:extLst>
                <a:ext uri="{FF2B5EF4-FFF2-40B4-BE49-F238E27FC236}">
                  <a16:creationId xmlns:a16="http://schemas.microsoft.com/office/drawing/2014/main" id="{177D1CB4-F4E9-97E6-9DD1-1025CFB39AF4}"/>
                </a:ext>
              </a:extLst>
            </p:cNvPr>
            <p:cNvSpPr/>
            <p:nvPr/>
          </p:nvSpPr>
          <p:spPr>
            <a:xfrm>
              <a:off x="767622" y="303870"/>
              <a:ext cx="962988" cy="332566"/>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67C53A1-EF99-3961-6FF2-A76DBA631E35}"/>
                </a:ext>
              </a:extLst>
            </p:cNvPr>
            <p:cNvSpPr txBox="1"/>
            <p:nvPr/>
          </p:nvSpPr>
          <p:spPr>
            <a:xfrm>
              <a:off x="777664" y="330521"/>
              <a:ext cx="935207" cy="283394"/>
            </a:xfrm>
            <a:prstGeom prst="rect">
              <a:avLst/>
            </a:prstGeom>
            <a:noFill/>
          </p:spPr>
          <p:txBody>
            <a:bodyPr wrap="square" rtlCol="0">
              <a:spAutoFit/>
            </a:bodyPr>
            <a:lstStyle/>
            <a:p>
              <a:pPr algn="ctr"/>
              <a:r>
                <a:rPr lang="en-US" sz="3200" b="1" dirty="0">
                  <a:solidFill>
                    <a:srgbClr val="FF0000"/>
                  </a:solidFill>
                  <a:latin typeface="UTM Avo" pitchFamily="18" charset="0"/>
                </a:rPr>
                <a:t>4. </a:t>
              </a:r>
              <a:r>
                <a:rPr lang="vi-VN"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Theo em, người dân đã dành tình cảm gì cho các anh bộ đội? Vì sao?</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8" name="TextBox 7">
            <a:extLst>
              <a:ext uri="{FF2B5EF4-FFF2-40B4-BE49-F238E27FC236}">
                <a16:creationId xmlns:a16="http://schemas.microsoft.com/office/drawing/2014/main" id="{EB67D04C-1981-5325-0A52-DE3547AA7374}"/>
              </a:ext>
            </a:extLst>
          </p:cNvPr>
          <p:cNvSpPr txBox="1"/>
          <p:nvPr/>
        </p:nvSpPr>
        <p:spPr>
          <a:xfrm>
            <a:off x="2899376" y="1949903"/>
            <a:ext cx="9133448" cy="4524315"/>
          </a:xfrm>
          <a:prstGeom prst="rect">
            <a:avLst/>
          </a:prstGeom>
          <a:noFill/>
        </p:spPr>
        <p:txBody>
          <a:bodyPr wrap="square" rtlCol="0">
            <a:spAutoFit/>
          </a:bodyPr>
          <a:lstStyle/>
          <a:p>
            <a:pPr algn="just"/>
            <a:r>
              <a:rPr lang="vi-VN" sz="3600" dirty="0">
                <a:latin typeface="Tahoma" panose="020B0604030504040204" pitchFamily="34" charset="0"/>
                <a:ea typeface="Tahoma" panose="020B0604030504040204" pitchFamily="34" charset="0"/>
                <a:cs typeface="Tahoma" panose="020B0604030504040204" pitchFamily="34" charset="0"/>
              </a:rPr>
              <a:t>Theo em, người dân đã dành cho các anh bộ đội tình cảm yêu mến, ngưỡng mộ và thán phục. Vì các anh trở về chứng tỏ kháng chiến thành công, chứng tỏ hoà bình đang được duy trì nên anh được trở về làng lại, chứng tỏ qua những gian khó các anh đều vượt qua an toàn và giữ mình về lại quê ta.</a:t>
            </a:r>
            <a:endParaRPr lang="en-US" sz="5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338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06E1-EFFE-1E77-4985-19FF614865A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5103FAB-C88A-33D0-0D84-2B877847B28C}"/>
              </a:ext>
            </a:extLst>
          </p:cNvPr>
          <p:cNvPicPr>
            <a:picLocks noChangeAspect="1"/>
          </p:cNvPicPr>
          <p:nvPr/>
        </p:nvPicPr>
        <p:blipFill>
          <a:blip r:embed="rId2">
            <a:extLst>
              <a:ext uri="{28A0092B-C50C-407E-A947-70E740481C1C}">
                <a14:useLocalDpi xmlns:a14="http://schemas.microsoft.com/office/drawing/2010/main" val="0"/>
              </a:ext>
            </a:extLst>
          </a:blip>
          <a:srcRect l="46018" r="25925"/>
          <a:stretch/>
        </p:blipFill>
        <p:spPr>
          <a:xfrm flipH="1">
            <a:off x="-1" y="0"/>
            <a:ext cx="3449054" cy="6858000"/>
          </a:xfrm>
          <a:prstGeom prst="rect">
            <a:avLst/>
          </a:prstGeom>
        </p:spPr>
      </p:pic>
      <p:grpSp>
        <p:nvGrpSpPr>
          <p:cNvPr id="3" name="Group 2">
            <a:extLst>
              <a:ext uri="{FF2B5EF4-FFF2-40B4-BE49-F238E27FC236}">
                <a16:creationId xmlns:a16="http://schemas.microsoft.com/office/drawing/2014/main" id="{3FCF235A-6D67-0989-E39C-1FCFAB1341AD}"/>
              </a:ext>
            </a:extLst>
          </p:cNvPr>
          <p:cNvGrpSpPr/>
          <p:nvPr/>
        </p:nvGrpSpPr>
        <p:grpSpPr>
          <a:xfrm>
            <a:off x="303317" y="165184"/>
            <a:ext cx="11888683" cy="1130800"/>
            <a:chOff x="767622" y="300904"/>
            <a:chExt cx="962988" cy="297490"/>
          </a:xfrm>
        </p:grpSpPr>
        <p:sp>
          <p:nvSpPr>
            <p:cNvPr id="4" name="Rounded Rectangle 13">
              <a:extLst>
                <a:ext uri="{FF2B5EF4-FFF2-40B4-BE49-F238E27FC236}">
                  <a16:creationId xmlns:a16="http://schemas.microsoft.com/office/drawing/2014/main" id="{3A27894D-7D72-7A8C-4696-C58023ADF2AD}"/>
                </a:ext>
              </a:extLst>
            </p:cNvPr>
            <p:cNvSpPr/>
            <p:nvPr/>
          </p:nvSpPr>
          <p:spPr>
            <a:xfrm>
              <a:off x="767622" y="303870"/>
              <a:ext cx="962988" cy="294524"/>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FBE05B5-29EF-3B82-A809-D21BA0B5927D}"/>
                </a:ext>
              </a:extLst>
            </p:cNvPr>
            <p:cNvSpPr txBox="1"/>
            <p:nvPr/>
          </p:nvSpPr>
          <p:spPr>
            <a:xfrm>
              <a:off x="769228" y="300904"/>
              <a:ext cx="935207" cy="283394"/>
            </a:xfrm>
            <a:prstGeom prst="rect">
              <a:avLst/>
            </a:prstGeom>
            <a:noFill/>
          </p:spPr>
          <p:txBody>
            <a:bodyPr wrap="square" rtlCol="0">
              <a:spAutoFit/>
            </a:bodyPr>
            <a:lstStyle/>
            <a:p>
              <a:pPr algn="ctr"/>
              <a:r>
                <a:rPr lang="en-US" sz="3200" b="1" dirty="0">
                  <a:solidFill>
                    <a:srgbClr val="FF0000"/>
                  </a:solidFill>
                  <a:latin typeface="UTM Avo" pitchFamily="18" charset="0"/>
                </a:rPr>
                <a:t>5. </a:t>
              </a:r>
              <a:r>
                <a:rPr lang="vi-VN" sz="32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Nêu chủ đề của bài thơ. Chọn câu trả lời dưới đây hoặc nêu ý kiến của em.</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9">
            <a:extLst>
              <a:ext uri="{FF2B5EF4-FFF2-40B4-BE49-F238E27FC236}">
                <a16:creationId xmlns:a16="http://schemas.microsoft.com/office/drawing/2014/main" id="{B98486DB-1790-D175-2680-A71B09D301FA}"/>
              </a:ext>
            </a:extLst>
          </p:cNvPr>
          <p:cNvGrpSpPr/>
          <p:nvPr/>
        </p:nvGrpSpPr>
        <p:grpSpPr>
          <a:xfrm>
            <a:off x="2456068" y="1057236"/>
            <a:ext cx="8895347" cy="1958779"/>
            <a:chOff x="2967789" y="1581821"/>
            <a:chExt cx="8895347" cy="1958779"/>
          </a:xfrm>
        </p:grpSpPr>
        <p:sp>
          <p:nvSpPr>
            <p:cNvPr id="7" name="Rectangle: Rounded Corners 6">
              <a:extLst>
                <a:ext uri="{FF2B5EF4-FFF2-40B4-BE49-F238E27FC236}">
                  <a16:creationId xmlns:a16="http://schemas.microsoft.com/office/drawing/2014/main" id="{0F99AD1C-0EB8-C95D-E767-0876A07A6414}"/>
                </a:ext>
              </a:extLst>
            </p:cNvPr>
            <p:cNvSpPr/>
            <p:nvPr/>
          </p:nvSpPr>
          <p:spPr>
            <a:xfrm>
              <a:off x="4066673" y="2008820"/>
              <a:ext cx="7796463" cy="12641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E4775423-9821-8994-8674-9863B63F5CFA}"/>
                </a:ext>
              </a:extLst>
            </p:cNvPr>
            <p:cNvPicPr>
              <a:picLocks noChangeAspect="1"/>
            </p:cNvPicPr>
            <p:nvPr/>
          </p:nvPicPr>
          <p:blipFill>
            <a:blip r:embed="rId3">
              <a:extLst>
                <a:ext uri="{28A0092B-C50C-407E-A947-70E740481C1C}">
                  <a14:useLocalDpi xmlns:a14="http://schemas.microsoft.com/office/drawing/2010/main" val="0"/>
                </a:ext>
              </a:extLst>
            </a:blip>
            <a:srcRect l="5907" t="7720" r="62500" b="42221"/>
            <a:stretch/>
          </p:blipFill>
          <p:spPr>
            <a:xfrm>
              <a:off x="2967789" y="1581821"/>
              <a:ext cx="2197769" cy="1958779"/>
            </a:xfrm>
            <a:prstGeom prst="rect">
              <a:avLst/>
            </a:prstGeom>
          </p:spPr>
        </p:pic>
        <p:sp>
          <p:nvSpPr>
            <p:cNvPr id="9" name="TextBox 8">
              <a:extLst>
                <a:ext uri="{FF2B5EF4-FFF2-40B4-BE49-F238E27FC236}">
                  <a16:creationId xmlns:a16="http://schemas.microsoft.com/office/drawing/2014/main" id="{167A1A8C-BF86-13EE-DAFB-3D8FCF2C4A40}"/>
                </a:ext>
              </a:extLst>
            </p:cNvPr>
            <p:cNvSpPr txBox="1"/>
            <p:nvPr/>
          </p:nvSpPr>
          <p:spPr>
            <a:xfrm>
              <a:off x="4992870" y="2102275"/>
              <a:ext cx="6870266" cy="1077218"/>
            </a:xfrm>
            <a:prstGeom prst="rect">
              <a:avLst/>
            </a:prstGeom>
            <a:noFill/>
          </p:spPr>
          <p:txBody>
            <a:bodyPr wrap="square" rtlCol="0">
              <a:spAutoFit/>
            </a:bodyPr>
            <a:lstStyle/>
            <a:p>
              <a:pPr algn="just"/>
              <a:r>
                <a:rPr lang="vi-VN" sz="3200" dirty="0">
                  <a:latin typeface="Tahoma" panose="020B0604030504040204" pitchFamily="34" charset="0"/>
                  <a:ea typeface="Tahoma" panose="020B0604030504040204" pitchFamily="34" charset="0"/>
                  <a:cs typeface="Tahoma" panose="020B0604030504040204" pitchFamily="34" charset="0"/>
                </a:rPr>
                <a:t>Các anh bộ đội cụ Hồ đã để lại ấn tượng rất đẹp với người dân.</a:t>
              </a:r>
              <a:endParaRPr lang="en-US" sz="8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1" name="Group 10">
            <a:extLst>
              <a:ext uri="{FF2B5EF4-FFF2-40B4-BE49-F238E27FC236}">
                <a16:creationId xmlns:a16="http://schemas.microsoft.com/office/drawing/2014/main" id="{BD1ACBB6-08F6-5A22-F14C-6FED83D61F68}"/>
              </a:ext>
            </a:extLst>
          </p:cNvPr>
          <p:cNvGrpSpPr/>
          <p:nvPr/>
        </p:nvGrpSpPr>
        <p:grpSpPr>
          <a:xfrm>
            <a:off x="1938789" y="2845784"/>
            <a:ext cx="9793705" cy="1958779"/>
            <a:chOff x="2967789" y="1581821"/>
            <a:chExt cx="9793705" cy="1958779"/>
          </a:xfrm>
        </p:grpSpPr>
        <p:sp>
          <p:nvSpPr>
            <p:cNvPr id="13" name="Rectangle: Rounded Corners 12">
              <a:extLst>
                <a:ext uri="{FF2B5EF4-FFF2-40B4-BE49-F238E27FC236}">
                  <a16:creationId xmlns:a16="http://schemas.microsoft.com/office/drawing/2014/main" id="{82F408A2-1CDD-AD47-60FF-0F756D8CC0C2}"/>
                </a:ext>
              </a:extLst>
            </p:cNvPr>
            <p:cNvSpPr/>
            <p:nvPr/>
          </p:nvSpPr>
          <p:spPr>
            <a:xfrm>
              <a:off x="4066673" y="1799691"/>
              <a:ext cx="8694821" cy="16124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54453276-B86C-5E25-AC87-FD50F8ECE730}"/>
                </a:ext>
              </a:extLst>
            </p:cNvPr>
            <p:cNvPicPr>
              <a:picLocks noChangeAspect="1"/>
            </p:cNvPicPr>
            <p:nvPr/>
          </p:nvPicPr>
          <p:blipFill>
            <a:blip r:embed="rId3">
              <a:extLst>
                <a:ext uri="{28A0092B-C50C-407E-A947-70E740481C1C}">
                  <a14:useLocalDpi xmlns:a14="http://schemas.microsoft.com/office/drawing/2010/main" val="0"/>
                </a:ext>
              </a:extLst>
            </a:blip>
            <a:srcRect l="42730" t="9169" r="25677" b="40772"/>
            <a:stretch/>
          </p:blipFill>
          <p:spPr>
            <a:xfrm>
              <a:off x="2967789" y="1581821"/>
              <a:ext cx="2197769" cy="1958779"/>
            </a:xfrm>
            <a:prstGeom prst="rect">
              <a:avLst/>
            </a:prstGeom>
          </p:spPr>
        </p:pic>
        <p:sp>
          <p:nvSpPr>
            <p:cNvPr id="15" name="TextBox 14">
              <a:extLst>
                <a:ext uri="{FF2B5EF4-FFF2-40B4-BE49-F238E27FC236}">
                  <a16:creationId xmlns:a16="http://schemas.microsoft.com/office/drawing/2014/main" id="{F7AE01CA-5DBD-C561-1D2B-B3B2CEB3058D}"/>
                </a:ext>
              </a:extLst>
            </p:cNvPr>
            <p:cNvSpPr txBox="1"/>
            <p:nvPr/>
          </p:nvSpPr>
          <p:spPr>
            <a:xfrm>
              <a:off x="4904998" y="1799691"/>
              <a:ext cx="7729785" cy="1569660"/>
            </a:xfrm>
            <a:prstGeom prst="rect">
              <a:avLst/>
            </a:prstGeom>
            <a:noFill/>
          </p:spPr>
          <p:txBody>
            <a:bodyPr wrap="square" rtlCol="0">
              <a:spAutoFit/>
            </a:bodyPr>
            <a:lstStyle/>
            <a:p>
              <a:pPr algn="just"/>
              <a:r>
                <a:rPr lang="vi-VN"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Tình quân dân thắm thiết, sự gắn bó bền chặt giữa hậu phương và tiền tuyến tạo nên sức mạnh của dân tộc Việt Nam.</a:t>
              </a:r>
              <a:endParaRPr lang="en-US" sz="8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oup 15">
            <a:extLst>
              <a:ext uri="{FF2B5EF4-FFF2-40B4-BE49-F238E27FC236}">
                <a16:creationId xmlns:a16="http://schemas.microsoft.com/office/drawing/2014/main" id="{985D1DD5-51A6-62A5-4876-47660DF8E1AC}"/>
              </a:ext>
            </a:extLst>
          </p:cNvPr>
          <p:cNvGrpSpPr/>
          <p:nvPr/>
        </p:nvGrpSpPr>
        <p:grpSpPr>
          <a:xfrm>
            <a:off x="1941094" y="4836648"/>
            <a:ext cx="10074443" cy="1843272"/>
            <a:chOff x="2452815" y="1934149"/>
            <a:chExt cx="10074443" cy="1843272"/>
          </a:xfrm>
        </p:grpSpPr>
        <p:sp>
          <p:nvSpPr>
            <p:cNvPr id="17" name="Rectangle: Rounded Corners 16">
              <a:extLst>
                <a:ext uri="{FF2B5EF4-FFF2-40B4-BE49-F238E27FC236}">
                  <a16:creationId xmlns:a16="http://schemas.microsoft.com/office/drawing/2014/main" id="{C7C009C0-44DD-60B1-79AC-D0E7AA4DB408}"/>
                </a:ext>
              </a:extLst>
            </p:cNvPr>
            <p:cNvSpPr/>
            <p:nvPr/>
          </p:nvSpPr>
          <p:spPr>
            <a:xfrm>
              <a:off x="4066673" y="2008820"/>
              <a:ext cx="8460585" cy="16124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7438DBC7-09DB-266A-6AD8-77C4E19A8B37}"/>
                </a:ext>
              </a:extLst>
            </p:cNvPr>
            <p:cNvPicPr>
              <a:picLocks noChangeAspect="1"/>
            </p:cNvPicPr>
            <p:nvPr/>
          </p:nvPicPr>
          <p:blipFill>
            <a:blip r:embed="rId3">
              <a:extLst>
                <a:ext uri="{28A0092B-C50C-407E-A947-70E740481C1C}">
                  <a14:useLocalDpi xmlns:a14="http://schemas.microsoft.com/office/drawing/2010/main" val="0"/>
                </a:ext>
              </a:extLst>
            </a:blip>
            <a:srcRect l="64977" t="54777" r="3430" b="-1884"/>
            <a:stretch/>
          </p:blipFill>
          <p:spPr>
            <a:xfrm>
              <a:off x="2452815" y="1934149"/>
              <a:ext cx="2197769" cy="1843272"/>
            </a:xfrm>
            <a:prstGeom prst="rect">
              <a:avLst/>
            </a:prstGeom>
          </p:spPr>
        </p:pic>
        <p:sp>
          <p:nvSpPr>
            <p:cNvPr id="19" name="TextBox 18">
              <a:extLst>
                <a:ext uri="{FF2B5EF4-FFF2-40B4-BE49-F238E27FC236}">
                  <a16:creationId xmlns:a16="http://schemas.microsoft.com/office/drawing/2014/main" id="{2CE1842E-0FB4-CC23-2E7C-6B6F0421468B}"/>
                </a:ext>
              </a:extLst>
            </p:cNvPr>
            <p:cNvSpPr txBox="1"/>
            <p:nvPr/>
          </p:nvSpPr>
          <p:spPr>
            <a:xfrm>
              <a:off x="4450742" y="2051622"/>
              <a:ext cx="7961916" cy="1569660"/>
            </a:xfrm>
            <a:prstGeom prst="rect">
              <a:avLst/>
            </a:prstGeom>
            <a:noFill/>
          </p:spPr>
          <p:txBody>
            <a:bodyPr wrap="square" rtlCol="0">
              <a:spAutoFit/>
            </a:bodyPr>
            <a:lstStyle/>
            <a:p>
              <a:pPr algn="just"/>
              <a:r>
                <a:rPr lang="en-US"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a:t>
              </a:r>
              <a:r>
                <a:rPr lang="vi-VN"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rong những tháng năm chiến tranh chống giặc xâm lược, mỗi làng quê Việt Nam đều là quê hương của các anh bộ đội</a:t>
              </a:r>
              <a:r>
                <a:rPr lang="vi-VN" sz="3200" dirty="0">
                  <a:latin typeface="Tahoma" panose="020B0604030504040204" pitchFamily="34" charset="0"/>
                  <a:ea typeface="Tahoma" panose="020B0604030504040204" pitchFamily="34" charset="0"/>
                  <a:cs typeface="Tahoma" panose="020B0604030504040204" pitchFamily="34" charset="0"/>
                </a:rPr>
                <a:t>.</a:t>
              </a:r>
              <a:endParaRPr lang="en-US" sz="80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58346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895F5A-E451-C452-D21C-D39FAD5BC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F3FE7E18-382B-3C91-27B9-80D0505A85E2}"/>
              </a:ext>
            </a:extLst>
          </p:cNvPr>
          <p:cNvGrpSpPr/>
          <p:nvPr/>
        </p:nvGrpSpPr>
        <p:grpSpPr>
          <a:xfrm>
            <a:off x="1108655" y="1055077"/>
            <a:ext cx="9974689" cy="4437095"/>
            <a:chOff x="-205185" y="2204478"/>
            <a:chExt cx="7873668" cy="5208187"/>
          </a:xfrm>
        </p:grpSpPr>
        <p:grpSp>
          <p:nvGrpSpPr>
            <p:cNvPr id="4" name="Group 3">
              <a:extLst>
                <a:ext uri="{FF2B5EF4-FFF2-40B4-BE49-F238E27FC236}">
                  <a16:creationId xmlns:a16="http://schemas.microsoft.com/office/drawing/2014/main" id="{51D367CD-3919-138A-5393-757BB8784C92}"/>
                </a:ext>
              </a:extLst>
            </p:cNvPr>
            <p:cNvGrpSpPr/>
            <p:nvPr/>
          </p:nvGrpSpPr>
          <p:grpSpPr>
            <a:xfrm>
              <a:off x="98202" y="2452163"/>
              <a:ext cx="7222351" cy="4960502"/>
              <a:chOff x="1000023" y="2034089"/>
              <a:chExt cx="10251695" cy="5568631"/>
            </a:xfrm>
          </p:grpSpPr>
          <p:sp>
            <p:nvSpPr>
              <p:cNvPr id="7" name="Rectangle 4">
                <a:extLst>
                  <a:ext uri="{FF2B5EF4-FFF2-40B4-BE49-F238E27FC236}">
                    <a16:creationId xmlns:a16="http://schemas.microsoft.com/office/drawing/2014/main" id="{0267822F-598B-A4C2-4573-7ACEBBA43939}"/>
                  </a:ext>
                </a:extLst>
              </p:cNvPr>
              <p:cNvSpPr/>
              <p:nvPr/>
            </p:nvSpPr>
            <p:spPr>
              <a:xfrm>
                <a:off x="1000023" y="2127771"/>
                <a:ext cx="10251695" cy="5474949"/>
              </a:xfrm>
              <a:custGeom>
                <a:avLst/>
                <a:gdLst>
                  <a:gd name="connsiteX0" fmla="*/ 0 w 10216013"/>
                  <a:gd name="connsiteY0" fmla="*/ 384465 h 4379366"/>
                  <a:gd name="connsiteX1" fmla="*/ 384465 w 10216013"/>
                  <a:gd name="connsiteY1" fmla="*/ 0 h 4379366"/>
                  <a:gd name="connsiteX2" fmla="*/ 9831548 w 10216013"/>
                  <a:gd name="connsiteY2" fmla="*/ 0 h 4379366"/>
                  <a:gd name="connsiteX3" fmla="*/ 10216013 w 10216013"/>
                  <a:gd name="connsiteY3" fmla="*/ 384465 h 4379366"/>
                  <a:gd name="connsiteX4" fmla="*/ 10216013 w 10216013"/>
                  <a:gd name="connsiteY4" fmla="*/ 3994901 h 4379366"/>
                  <a:gd name="connsiteX5" fmla="*/ 9831548 w 10216013"/>
                  <a:gd name="connsiteY5" fmla="*/ 4379366 h 4379366"/>
                  <a:gd name="connsiteX6" fmla="*/ 384465 w 10216013"/>
                  <a:gd name="connsiteY6" fmla="*/ 4379366 h 4379366"/>
                  <a:gd name="connsiteX7" fmla="*/ 0 w 10216013"/>
                  <a:gd name="connsiteY7" fmla="*/ 3994901 h 4379366"/>
                  <a:gd name="connsiteX8" fmla="*/ 0 w 10216013"/>
                  <a:gd name="connsiteY8" fmla="*/ 384465 h 437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013" h="4379366" fill="none" extrusionOk="0">
                    <a:moveTo>
                      <a:pt x="0" y="384465"/>
                    </a:moveTo>
                    <a:cubicBezTo>
                      <a:pt x="-34286" y="196699"/>
                      <a:pt x="170018" y="40368"/>
                      <a:pt x="384465" y="0"/>
                    </a:cubicBezTo>
                    <a:cubicBezTo>
                      <a:pt x="4281088" y="-85425"/>
                      <a:pt x="8800180" y="-73734"/>
                      <a:pt x="9831548" y="0"/>
                    </a:cubicBezTo>
                    <a:cubicBezTo>
                      <a:pt x="10035583" y="-32757"/>
                      <a:pt x="10219263" y="171285"/>
                      <a:pt x="10216013" y="384465"/>
                    </a:cubicBezTo>
                    <a:cubicBezTo>
                      <a:pt x="10138138" y="1723176"/>
                      <a:pt x="10235783" y="3036735"/>
                      <a:pt x="10216013" y="3994901"/>
                    </a:cubicBezTo>
                    <a:cubicBezTo>
                      <a:pt x="10196787" y="4222556"/>
                      <a:pt x="10013037" y="4371375"/>
                      <a:pt x="9831548" y="4379366"/>
                    </a:cubicBezTo>
                    <a:cubicBezTo>
                      <a:pt x="6701027" y="4525212"/>
                      <a:pt x="4335685" y="4292863"/>
                      <a:pt x="384465" y="4379366"/>
                    </a:cubicBezTo>
                    <a:cubicBezTo>
                      <a:pt x="190587" y="4349382"/>
                      <a:pt x="-2257" y="4221813"/>
                      <a:pt x="0" y="3994901"/>
                    </a:cubicBezTo>
                    <a:cubicBezTo>
                      <a:pt x="54814" y="3511423"/>
                      <a:pt x="158129" y="991504"/>
                      <a:pt x="0" y="384465"/>
                    </a:cubicBezTo>
                    <a:close/>
                  </a:path>
                  <a:path w="10216013" h="4379366" stroke="0" extrusionOk="0">
                    <a:moveTo>
                      <a:pt x="0" y="384465"/>
                    </a:moveTo>
                    <a:cubicBezTo>
                      <a:pt x="-22596" y="177142"/>
                      <a:pt x="175003" y="-40199"/>
                      <a:pt x="384465" y="0"/>
                    </a:cubicBezTo>
                    <a:cubicBezTo>
                      <a:pt x="4193775" y="-93257"/>
                      <a:pt x="5488401" y="-167925"/>
                      <a:pt x="9831548" y="0"/>
                    </a:cubicBezTo>
                    <a:cubicBezTo>
                      <a:pt x="10070867" y="8378"/>
                      <a:pt x="10219688" y="167192"/>
                      <a:pt x="10216013" y="384465"/>
                    </a:cubicBezTo>
                    <a:cubicBezTo>
                      <a:pt x="10356084" y="1570966"/>
                      <a:pt x="10081041" y="2286590"/>
                      <a:pt x="10216013" y="3994901"/>
                    </a:cubicBezTo>
                    <a:cubicBezTo>
                      <a:pt x="10233750" y="4195370"/>
                      <a:pt x="10046883" y="4371903"/>
                      <a:pt x="9831548" y="4379366"/>
                    </a:cubicBezTo>
                    <a:cubicBezTo>
                      <a:pt x="6011735" y="4210786"/>
                      <a:pt x="2985899" y="4263775"/>
                      <a:pt x="384465" y="4379366"/>
                    </a:cubicBezTo>
                    <a:cubicBezTo>
                      <a:pt x="189127" y="4381005"/>
                      <a:pt x="-121" y="4172660"/>
                      <a:pt x="0" y="3994901"/>
                    </a:cubicBezTo>
                    <a:cubicBezTo>
                      <a:pt x="52263" y="2190427"/>
                      <a:pt x="-92254" y="901074"/>
                      <a:pt x="0" y="384465"/>
                    </a:cubicBezTo>
                    <a:close/>
                  </a:path>
                </a:pathLst>
              </a:custGeom>
              <a:solidFill>
                <a:srgbClr val="FCF6E8">
                  <a:alpha val="94000"/>
                </a:srgbClr>
              </a:solidFill>
              <a:ln w="28575" cap="flat">
                <a:solidFill>
                  <a:srgbClr val="80552C"/>
                </a:solidFill>
                <a:prstDash val="solid"/>
                <a:miter/>
                <a:extLst>
                  <a:ext uri="{C807C97D-BFC1-408E-A445-0C87EB9F89A2}">
                    <ask:lineSketchStyleProps xmlns:ask="http://schemas.microsoft.com/office/drawing/2018/sketchyshapes" sd="2977680318">
                      <a:custGeom>
                        <a:avLst/>
                        <a:gdLst>
                          <a:gd name="connsiteX0" fmla="*/ 0 w 9149574"/>
                          <a:gd name="connsiteY0" fmla="*/ 364766 h 4154985"/>
                          <a:gd name="connsiteX1" fmla="*/ 344331 w 9149574"/>
                          <a:gd name="connsiteY1" fmla="*/ 0 h 4154985"/>
                          <a:gd name="connsiteX2" fmla="*/ 8805242 w 9149574"/>
                          <a:gd name="connsiteY2" fmla="*/ 0 h 4154985"/>
                          <a:gd name="connsiteX3" fmla="*/ 9149574 w 9149574"/>
                          <a:gd name="connsiteY3" fmla="*/ 364766 h 4154985"/>
                          <a:gd name="connsiteX4" fmla="*/ 9149574 w 9149574"/>
                          <a:gd name="connsiteY4" fmla="*/ 3790218 h 4154985"/>
                          <a:gd name="connsiteX5" fmla="*/ 8805242 w 9149574"/>
                          <a:gd name="connsiteY5" fmla="*/ 4154985 h 4154985"/>
                          <a:gd name="connsiteX6" fmla="*/ 344331 w 9149574"/>
                          <a:gd name="connsiteY6" fmla="*/ 4154985 h 4154985"/>
                          <a:gd name="connsiteX7" fmla="*/ 0 w 9149574"/>
                          <a:gd name="connsiteY7" fmla="*/ 3790218 h 4154985"/>
                          <a:gd name="connsiteX8" fmla="*/ 0 w 9149574"/>
                          <a:gd name="connsiteY8" fmla="*/ 364766 h 4154985"/>
                          <a:gd name="connsiteX0" fmla="*/ 0 w 9149574"/>
                          <a:gd name="connsiteY0" fmla="*/ 364766 h 4154985"/>
                          <a:gd name="connsiteX1" fmla="*/ 344331 w 9149574"/>
                          <a:gd name="connsiteY1" fmla="*/ 0 h 4154985"/>
                          <a:gd name="connsiteX2" fmla="*/ 8805242 w 9149574"/>
                          <a:gd name="connsiteY2" fmla="*/ 0 h 4154985"/>
                          <a:gd name="connsiteX3" fmla="*/ 9149574 w 9149574"/>
                          <a:gd name="connsiteY3" fmla="*/ 364766 h 4154985"/>
                          <a:gd name="connsiteX4" fmla="*/ 9149574 w 9149574"/>
                          <a:gd name="connsiteY4" fmla="*/ 3790218 h 4154985"/>
                          <a:gd name="connsiteX5" fmla="*/ 8805242 w 9149574"/>
                          <a:gd name="connsiteY5" fmla="*/ 4154985 h 4154985"/>
                          <a:gd name="connsiteX6" fmla="*/ 344331 w 9149574"/>
                          <a:gd name="connsiteY6" fmla="*/ 4154985 h 4154985"/>
                          <a:gd name="connsiteX7" fmla="*/ 0 w 9149574"/>
                          <a:gd name="connsiteY7" fmla="*/ 3790218 h 4154985"/>
                          <a:gd name="connsiteX8" fmla="*/ 0 w 9149574"/>
                          <a:gd name="connsiteY8" fmla="*/ 364766 h 415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574" h="4154985" fill="none" extrusionOk="0">
                            <a:moveTo>
                              <a:pt x="0" y="364766"/>
                            </a:moveTo>
                            <a:cubicBezTo>
                              <a:pt x="-56551" y="205139"/>
                              <a:pt x="151306" y="56692"/>
                              <a:pt x="344331" y="0"/>
                            </a:cubicBezTo>
                            <a:cubicBezTo>
                              <a:pt x="3827311" y="87499"/>
                              <a:pt x="7942876" y="43344"/>
                              <a:pt x="8805242" y="0"/>
                            </a:cubicBezTo>
                            <a:cubicBezTo>
                              <a:pt x="8983819" y="-47497"/>
                              <a:pt x="9174927" y="156666"/>
                              <a:pt x="9149574" y="364766"/>
                            </a:cubicBezTo>
                            <a:cubicBezTo>
                              <a:pt x="9131648" y="1534799"/>
                              <a:pt x="9181337" y="2888034"/>
                              <a:pt x="9149574" y="3790218"/>
                            </a:cubicBezTo>
                            <a:cubicBezTo>
                              <a:pt x="9125237" y="4011881"/>
                              <a:pt x="8945469" y="4141622"/>
                              <a:pt x="8805242" y="4154985"/>
                            </a:cubicBezTo>
                            <a:cubicBezTo>
                              <a:pt x="5964484" y="4123656"/>
                              <a:pt x="4277168" y="4234349"/>
                              <a:pt x="344331" y="4154985"/>
                            </a:cubicBezTo>
                            <a:cubicBezTo>
                              <a:pt x="191958" y="4091986"/>
                              <a:pt x="-2415" y="4008045"/>
                              <a:pt x="0" y="3790218"/>
                            </a:cubicBezTo>
                            <a:cubicBezTo>
                              <a:pt x="57875" y="3316657"/>
                              <a:pt x="57421" y="979464"/>
                              <a:pt x="0" y="364766"/>
                            </a:cubicBezTo>
                            <a:close/>
                          </a:path>
                          <a:path w="9149574" h="4154985" stroke="0" extrusionOk="0">
                            <a:moveTo>
                              <a:pt x="0" y="364766"/>
                            </a:moveTo>
                            <a:cubicBezTo>
                              <a:pt x="-24175" y="143120"/>
                              <a:pt x="149779" y="-19644"/>
                              <a:pt x="344331" y="0"/>
                            </a:cubicBezTo>
                            <a:cubicBezTo>
                              <a:pt x="3707841" y="82501"/>
                              <a:pt x="4945090" y="-172892"/>
                              <a:pt x="8805242" y="0"/>
                            </a:cubicBezTo>
                            <a:cubicBezTo>
                              <a:pt x="9016823" y="20642"/>
                              <a:pt x="9129753" y="160871"/>
                              <a:pt x="9149574" y="364766"/>
                            </a:cubicBezTo>
                            <a:cubicBezTo>
                              <a:pt x="9213826" y="1563431"/>
                              <a:pt x="9014298" y="2176381"/>
                              <a:pt x="9149574" y="3790218"/>
                            </a:cubicBezTo>
                            <a:cubicBezTo>
                              <a:pt x="9186636" y="3962180"/>
                              <a:pt x="8999212" y="4141574"/>
                              <a:pt x="8805242" y="4154985"/>
                            </a:cubicBezTo>
                            <a:cubicBezTo>
                              <a:pt x="5156324" y="4018550"/>
                              <a:pt x="2629333" y="4012335"/>
                              <a:pt x="344331" y="4154985"/>
                            </a:cubicBezTo>
                            <a:cubicBezTo>
                              <a:pt x="167965" y="4188160"/>
                              <a:pt x="-8901" y="3959812"/>
                              <a:pt x="0" y="3790218"/>
                            </a:cubicBezTo>
                            <a:cubicBezTo>
                              <a:pt x="119450" y="2117953"/>
                              <a:pt x="-104374" y="895730"/>
                              <a:pt x="0" y="364766"/>
                            </a:cubicBezTo>
                            <a:close/>
                          </a:path>
                          <a:path w="9149574" h="4154985" fill="none" stroke="0" extrusionOk="0">
                            <a:moveTo>
                              <a:pt x="0" y="364766"/>
                            </a:moveTo>
                            <a:cubicBezTo>
                              <a:pt x="-64004" y="194004"/>
                              <a:pt x="153533" y="20612"/>
                              <a:pt x="344331" y="0"/>
                            </a:cubicBezTo>
                            <a:cubicBezTo>
                              <a:pt x="3800032" y="-249185"/>
                              <a:pt x="7758782" y="39982"/>
                              <a:pt x="8805242" y="0"/>
                            </a:cubicBezTo>
                            <a:cubicBezTo>
                              <a:pt x="9012482" y="-23471"/>
                              <a:pt x="9158285" y="154713"/>
                              <a:pt x="9149574" y="364766"/>
                            </a:cubicBezTo>
                            <a:cubicBezTo>
                              <a:pt x="8978020" y="1566020"/>
                              <a:pt x="9118321" y="2782329"/>
                              <a:pt x="9149574" y="3790218"/>
                            </a:cubicBezTo>
                            <a:cubicBezTo>
                              <a:pt x="9154827" y="3991176"/>
                              <a:pt x="8968930" y="4144558"/>
                              <a:pt x="8805242" y="4154985"/>
                            </a:cubicBezTo>
                            <a:cubicBezTo>
                              <a:pt x="5925734" y="4364427"/>
                              <a:pt x="3912281" y="4226180"/>
                              <a:pt x="344331" y="4154985"/>
                            </a:cubicBezTo>
                            <a:cubicBezTo>
                              <a:pt x="188897" y="4128292"/>
                              <a:pt x="-2094" y="3984954"/>
                              <a:pt x="0" y="3790218"/>
                            </a:cubicBezTo>
                            <a:cubicBezTo>
                              <a:pt x="61446" y="3323204"/>
                              <a:pt x="98891" y="963147"/>
                              <a:pt x="0" y="364766"/>
                            </a:cubicBezTo>
                            <a:close/>
                          </a:path>
                        </a:pathLst>
                      </a:custGeom>
                      <ask:type>
                        <ask:lineSketchCurved/>
                      </ask:type>
                    </ask:lineSketchStyleProps>
                  </a:ext>
                </a:extLs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alibri"/>
                </a:endParaRPr>
              </a:p>
            </p:txBody>
          </p:sp>
          <p:sp>
            <p:nvSpPr>
              <p:cNvPr id="8" name="Rectangle 7">
                <a:extLst>
                  <a:ext uri="{FF2B5EF4-FFF2-40B4-BE49-F238E27FC236}">
                    <a16:creationId xmlns:a16="http://schemas.microsoft.com/office/drawing/2014/main" id="{1963DEF4-1773-5BE6-30C3-FC691C6B5D00}"/>
                  </a:ext>
                </a:extLst>
              </p:cNvPr>
              <p:cNvSpPr/>
              <p:nvPr/>
            </p:nvSpPr>
            <p:spPr>
              <a:xfrm>
                <a:off x="1334361" y="2034089"/>
                <a:ext cx="9646245" cy="5474949"/>
              </a:xfrm>
              <a:prstGeom prst="rect">
                <a:avLst/>
              </a:prstGeom>
            </p:spPr>
            <p:txBody>
              <a:bodyPr wrap="square">
                <a:spAutoFit/>
              </a:bodyPr>
              <a:lstStyle/>
              <a:p>
                <a:pPr algn="just">
                  <a:spcBef>
                    <a:spcPts val="600"/>
                  </a:spcBef>
                  <a:spcAft>
                    <a:spcPts val="600"/>
                  </a:spcAft>
                </a:pPr>
                <a:r>
                  <a:rPr lang="en-US" sz="4800" b="1" dirty="0">
                    <a:solidFill>
                      <a:srgbClr val="ED3D38"/>
                    </a:solidFill>
                    <a:latin typeface="Tahoma" panose="020B0604030504040204" pitchFamily="34" charset="0"/>
                    <a:ea typeface="Tahoma" panose="020B0604030504040204" pitchFamily="34" charset="0"/>
                    <a:cs typeface="Tahoma" panose="020B0604030504040204" pitchFamily="34" charset="0"/>
                  </a:rPr>
                  <a:t>  </a:t>
                </a:r>
                <a:r>
                  <a:rPr lang="vi-VN" sz="3600" b="1" i="0" dirty="0">
                    <a:solidFill>
                      <a:srgbClr val="ED3D38"/>
                    </a:solidFill>
                    <a:effectLst/>
                    <a:latin typeface="Tahoma" panose="020B0604030504040204" pitchFamily="34" charset="0"/>
                    <a:ea typeface="Tahoma" panose="020B0604030504040204" pitchFamily="34" charset="0"/>
                    <a:cs typeface="Tahoma" panose="020B0604030504040204" pitchFamily="34" charset="0"/>
                  </a:rPr>
                  <a:t>Các anh bộ đội chiến đấu xa nhà là niềm mong mỏi, niềm tin cậy rất lớn của dân làng hậu phương. Được thấy các anh là thấy chiến thắng, là thấy quân thù bị đạp đổ, thấy đất nước thêm tươi đẹp; nhân dân thêm tự hào về các anh.</a:t>
                </a:r>
                <a:endParaRPr lang="en-US" sz="4800" b="1" dirty="0">
                  <a:solidFill>
                    <a:srgbClr val="ED3D38"/>
                  </a:solidFill>
                  <a:latin typeface="Tahoma" panose="020B0604030504040204" pitchFamily="34" charset="0"/>
                  <a:ea typeface="Tahoma" panose="020B0604030504040204" pitchFamily="34" charset="0"/>
                  <a:cs typeface="Tahoma" panose="020B0604030504040204" pitchFamily="34" charset="0"/>
                </a:endParaRPr>
              </a:p>
            </p:txBody>
          </p:sp>
        </p:grpSp>
        <p:pic>
          <p:nvPicPr>
            <p:cNvPr id="5" name="Graphic 4">
              <a:extLst>
                <a:ext uri="{FF2B5EF4-FFF2-40B4-BE49-F238E27FC236}">
                  <a16:creationId xmlns:a16="http://schemas.microsoft.com/office/drawing/2014/main" id="{75FC7C80-A42E-2DBC-947A-A184FE1728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185" y="2312975"/>
              <a:ext cx="1028778" cy="782255"/>
            </a:xfrm>
            <a:prstGeom prst="rect">
              <a:avLst/>
            </a:prstGeom>
          </p:spPr>
        </p:pic>
        <p:pic>
          <p:nvPicPr>
            <p:cNvPr id="6" name="Graphic 5">
              <a:extLst>
                <a:ext uri="{FF2B5EF4-FFF2-40B4-BE49-F238E27FC236}">
                  <a16:creationId xmlns:a16="http://schemas.microsoft.com/office/drawing/2014/main" id="{C670A2FF-A165-4A2F-A7CB-77E6172C51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5136" y="2204478"/>
              <a:ext cx="1313347" cy="896394"/>
            </a:xfrm>
            <a:prstGeom prst="rect">
              <a:avLst/>
            </a:prstGeom>
          </p:spPr>
        </p:pic>
      </p:grpSp>
      <p:pic>
        <p:nvPicPr>
          <p:cNvPr id="9" name="Picture 8">
            <a:extLst>
              <a:ext uri="{FF2B5EF4-FFF2-40B4-BE49-F238E27FC236}">
                <a16:creationId xmlns:a16="http://schemas.microsoft.com/office/drawing/2014/main" id="{B41D38FD-6E91-07B1-BC05-6D506FBECD76}"/>
              </a:ext>
            </a:extLst>
          </p:cNvPr>
          <p:cNvPicPr>
            <a:picLocks noChangeAspect="1"/>
          </p:cNvPicPr>
          <p:nvPr/>
        </p:nvPicPr>
        <p:blipFill>
          <a:blip r:embed="rId7"/>
          <a:stretch>
            <a:fillRect/>
          </a:stretch>
        </p:blipFill>
        <p:spPr>
          <a:xfrm>
            <a:off x="2193711" y="131382"/>
            <a:ext cx="7101889" cy="1003327"/>
          </a:xfrm>
          <a:prstGeom prst="rect">
            <a:avLst/>
          </a:prstGeom>
        </p:spPr>
      </p:pic>
    </p:spTree>
    <p:extLst>
      <p:ext uri="{BB962C8B-B14F-4D97-AF65-F5344CB8AC3E}">
        <p14:creationId xmlns:p14="http://schemas.microsoft.com/office/powerpoint/2010/main" val="407091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EAE2FD-BB7F-F7D0-9EE5-8CBF7B6B2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903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0767F-97FB-D014-E10C-25D282A5367E}"/>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67D14BA1-63A8-9808-2749-CD0704E649F4}"/>
              </a:ext>
            </a:extLst>
          </p:cNvPr>
          <p:cNvPicPr>
            <a:picLocks noChangeAspect="1"/>
          </p:cNvPicPr>
          <p:nvPr/>
        </p:nvPicPr>
        <p:blipFill>
          <a:blip r:embed="rId2">
            <a:extLst>
              <a:ext uri="{28A0092B-C50C-407E-A947-70E740481C1C}">
                <a14:useLocalDpi xmlns:a14="http://schemas.microsoft.com/office/drawing/2010/main" val="0"/>
              </a:ext>
            </a:extLst>
          </a:blip>
          <a:srcRect b="54461"/>
          <a:stretch/>
        </p:blipFill>
        <p:spPr>
          <a:xfrm>
            <a:off x="0" y="0"/>
            <a:ext cx="12192000" cy="3123028"/>
          </a:xfrm>
          <a:prstGeom prst="rect">
            <a:avLst/>
          </a:prstGeom>
        </p:spPr>
      </p:pic>
      <p:pic>
        <p:nvPicPr>
          <p:cNvPr id="21" name="Picture 20">
            <a:extLst>
              <a:ext uri="{FF2B5EF4-FFF2-40B4-BE49-F238E27FC236}">
                <a16:creationId xmlns:a16="http://schemas.microsoft.com/office/drawing/2014/main" id="{1816BFCA-B12F-B310-E293-9B8290AC6EA8}"/>
              </a:ext>
            </a:extLst>
          </p:cNvPr>
          <p:cNvPicPr>
            <a:picLocks noChangeAspect="1"/>
          </p:cNvPicPr>
          <p:nvPr/>
        </p:nvPicPr>
        <p:blipFill>
          <a:blip r:embed="rId3">
            <a:extLst>
              <a:ext uri="{28A0092B-C50C-407E-A947-70E740481C1C}">
                <a14:useLocalDpi xmlns:a14="http://schemas.microsoft.com/office/drawing/2010/main" val="0"/>
              </a:ext>
            </a:extLst>
          </a:blip>
          <a:srcRect l="66923"/>
          <a:stretch/>
        </p:blipFill>
        <p:spPr>
          <a:xfrm>
            <a:off x="9397133" y="-347820"/>
            <a:ext cx="2785340" cy="5735611"/>
          </a:xfrm>
          <a:prstGeom prst="rect">
            <a:avLst/>
          </a:prstGeom>
        </p:spPr>
      </p:pic>
      <p:pic>
        <p:nvPicPr>
          <p:cNvPr id="10" name="Picture 9">
            <a:extLst>
              <a:ext uri="{FF2B5EF4-FFF2-40B4-BE49-F238E27FC236}">
                <a16:creationId xmlns:a16="http://schemas.microsoft.com/office/drawing/2014/main" id="{95474D52-0CF7-810B-851A-7839E57E6A8E}"/>
              </a:ext>
            </a:extLst>
          </p:cNvPr>
          <p:cNvPicPr>
            <a:picLocks noChangeAspect="1"/>
          </p:cNvPicPr>
          <p:nvPr/>
        </p:nvPicPr>
        <p:blipFill>
          <a:blip r:embed="rId4">
            <a:extLst>
              <a:ext uri="{28A0092B-C50C-407E-A947-70E740481C1C}">
                <a14:useLocalDpi xmlns:a14="http://schemas.microsoft.com/office/drawing/2010/main" val="0"/>
              </a:ext>
            </a:extLst>
          </a:blip>
          <a:srcRect l="11423" t="11077" r="11154" b="50000"/>
          <a:stretch/>
        </p:blipFill>
        <p:spPr>
          <a:xfrm>
            <a:off x="4868031" y="608085"/>
            <a:ext cx="4262510" cy="1205382"/>
          </a:xfrm>
          <a:prstGeom prst="rect">
            <a:avLst/>
          </a:prstGeom>
        </p:spPr>
      </p:pic>
      <p:sp>
        <p:nvSpPr>
          <p:cNvPr id="12" name="TextBox 11">
            <a:extLst>
              <a:ext uri="{FF2B5EF4-FFF2-40B4-BE49-F238E27FC236}">
                <a16:creationId xmlns:a16="http://schemas.microsoft.com/office/drawing/2014/main" id="{1E6B1322-0DDE-1343-DFD5-147F2E23B7ED}"/>
              </a:ext>
            </a:extLst>
          </p:cNvPr>
          <p:cNvSpPr txBox="1"/>
          <p:nvPr/>
        </p:nvSpPr>
        <p:spPr>
          <a:xfrm>
            <a:off x="640176" y="1541952"/>
            <a:ext cx="5924130" cy="4893647"/>
          </a:xfrm>
          <a:prstGeom prst="rect">
            <a:avLst/>
          </a:prstGeom>
          <a:noFill/>
        </p:spPr>
        <p:txBody>
          <a:bodyPr wrap="square" rtlCol="0">
            <a:spAutoFit/>
          </a:bodyPr>
          <a:lstStyle/>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đi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Ngày ấy đã lâu rồi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Xóm làng tôi còn nhớ mãi.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đi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Bao giờ trở lại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Xóm làng tôi trai gái vẫn chờ mong...</a:t>
            </a: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 mái ấm nhà vui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Tiếng hát câu cười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Rộn ràng xóm nhỏ</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 tưng bừng trước ngõ,</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Lớp lớp đàn em hớn hở theo sau</a:t>
            </a: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Mẹ già bịn rịn áo nâu</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Vui đàn con ở rừng sâu mới về.</a:t>
            </a:r>
          </a:p>
        </p:txBody>
      </p:sp>
      <p:sp>
        <p:nvSpPr>
          <p:cNvPr id="13" name="TextBox 12">
            <a:extLst>
              <a:ext uri="{FF2B5EF4-FFF2-40B4-BE49-F238E27FC236}">
                <a16:creationId xmlns:a16="http://schemas.microsoft.com/office/drawing/2014/main" id="{0FC71306-E64E-1AD0-BDF9-B93FDD985EBA}"/>
              </a:ext>
            </a:extLst>
          </p:cNvPr>
          <p:cNvSpPr txBox="1"/>
          <p:nvPr/>
        </p:nvSpPr>
        <p:spPr>
          <a:xfrm>
            <a:off x="8604550" y="1541952"/>
            <a:ext cx="1061509"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err="1">
                <a:latin typeface="Tahoma" panose="020B0604030504040204" pitchFamily="34" charset="0"/>
                <a:ea typeface="Tahoma" panose="020B0604030504040204" pitchFamily="34" charset="0"/>
                <a:cs typeface="Tahoma" panose="020B0604030504040204" pitchFamily="34" charset="0"/>
              </a:rPr>
              <a:t>Trích</a:t>
            </a:r>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4" name="TextBox 13">
            <a:extLst>
              <a:ext uri="{FF2B5EF4-FFF2-40B4-BE49-F238E27FC236}">
                <a16:creationId xmlns:a16="http://schemas.microsoft.com/office/drawing/2014/main" id="{4576DA3F-E574-ED2F-96F6-857288F6A8BB}"/>
              </a:ext>
            </a:extLst>
          </p:cNvPr>
          <p:cNvSpPr txBox="1"/>
          <p:nvPr/>
        </p:nvSpPr>
        <p:spPr>
          <a:xfrm>
            <a:off x="6279825" y="2519985"/>
            <a:ext cx="5464585" cy="4154984"/>
          </a:xfrm>
          <a:prstGeom prst="rect">
            <a:avLst/>
          </a:prstGeom>
          <a:noFill/>
        </p:spPr>
        <p:txBody>
          <a:bodyPr wrap="square" rtlCol="0">
            <a:spAutoFit/>
          </a:bodyPr>
          <a:lstStyle/>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Từ lưng đèo</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Dốc núi mù che,</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Xôn xao làng tôi bé nhỏ.</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Nhà lá đơn sơ,</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Nhưng tấm lòng rộng mở,</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Nồi cơm nấu dở</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Bát nước chè xanh</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Ng</a:t>
            </a:r>
            <a:r>
              <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ồ</a:t>
            </a: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i vui kể chuyện tâm tình bên nhau.</a:t>
            </a:r>
          </a:p>
          <a:p>
            <a:pPr algn="r">
              <a:buNone/>
            </a:pPr>
            <a:r>
              <a:rPr lang="vi-VN" sz="24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(Hoàng Trung Thông)</a:t>
            </a:r>
          </a:p>
          <a:p>
            <a:pPr>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5" name="Oval 14">
            <a:extLst>
              <a:ext uri="{FF2B5EF4-FFF2-40B4-BE49-F238E27FC236}">
                <a16:creationId xmlns:a16="http://schemas.microsoft.com/office/drawing/2014/main" id="{D8E6780C-3A96-99AB-038A-615A041C7041}"/>
              </a:ext>
            </a:extLst>
          </p:cNvPr>
          <p:cNvSpPr/>
          <p:nvPr/>
        </p:nvSpPr>
        <p:spPr>
          <a:xfrm>
            <a:off x="296207" y="1506439"/>
            <a:ext cx="399350" cy="40011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UTM Avo" panose="02040603050506020204" pitchFamily="18" charset="0"/>
              </a:rPr>
              <a:t>1</a:t>
            </a:r>
          </a:p>
        </p:txBody>
      </p:sp>
      <p:sp>
        <p:nvSpPr>
          <p:cNvPr id="16" name="Oval 15">
            <a:extLst>
              <a:ext uri="{FF2B5EF4-FFF2-40B4-BE49-F238E27FC236}">
                <a16:creationId xmlns:a16="http://schemas.microsoft.com/office/drawing/2014/main" id="{0422C7A3-8D24-03D3-0CA3-3ED860BEABA5}"/>
              </a:ext>
            </a:extLst>
          </p:cNvPr>
          <p:cNvSpPr/>
          <p:nvPr/>
        </p:nvSpPr>
        <p:spPr>
          <a:xfrm>
            <a:off x="297396" y="3783323"/>
            <a:ext cx="399350" cy="40011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UTM Avo" panose="02040603050506020204" pitchFamily="18" charset="0"/>
              </a:rPr>
              <a:t>2</a:t>
            </a:r>
          </a:p>
        </p:txBody>
      </p:sp>
      <p:sp>
        <p:nvSpPr>
          <p:cNvPr id="17" name="Oval 16">
            <a:extLst>
              <a:ext uri="{FF2B5EF4-FFF2-40B4-BE49-F238E27FC236}">
                <a16:creationId xmlns:a16="http://schemas.microsoft.com/office/drawing/2014/main" id="{FE56C1E0-39EC-1535-97DB-E150C83BD32E}"/>
              </a:ext>
            </a:extLst>
          </p:cNvPr>
          <p:cNvSpPr/>
          <p:nvPr/>
        </p:nvSpPr>
        <p:spPr>
          <a:xfrm>
            <a:off x="5903805" y="2470768"/>
            <a:ext cx="399350" cy="40011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UTM Avo" panose="02040603050506020204" pitchFamily="18" charset="0"/>
              </a:rPr>
              <a:t>3</a:t>
            </a:r>
          </a:p>
        </p:txBody>
      </p:sp>
      <p:pic>
        <p:nvPicPr>
          <p:cNvPr id="3" name="Picture 2">
            <a:extLst>
              <a:ext uri="{FF2B5EF4-FFF2-40B4-BE49-F238E27FC236}">
                <a16:creationId xmlns:a16="http://schemas.microsoft.com/office/drawing/2014/main" id="{473D06FF-A5A7-A2F9-3001-A28B7C554318}"/>
              </a:ext>
            </a:extLst>
          </p:cNvPr>
          <p:cNvPicPr>
            <a:picLocks noChangeAspect="1"/>
          </p:cNvPicPr>
          <p:nvPr/>
        </p:nvPicPr>
        <p:blipFill>
          <a:blip r:embed="rId5"/>
          <a:stretch>
            <a:fillRect/>
          </a:stretch>
        </p:blipFill>
        <p:spPr>
          <a:xfrm>
            <a:off x="695557" y="240454"/>
            <a:ext cx="3921004" cy="970322"/>
          </a:xfrm>
          <a:prstGeom prst="rect">
            <a:avLst/>
          </a:prstGeom>
        </p:spPr>
      </p:pic>
    </p:spTree>
    <p:extLst>
      <p:ext uri="{BB962C8B-B14F-4D97-AF65-F5344CB8AC3E}">
        <p14:creationId xmlns:p14="http://schemas.microsoft.com/office/powerpoint/2010/main" val="426441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37AD1F-3284-021F-44DD-E18F04E51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9880DAB-86E0-EF8A-EBE3-86B42D77FA83}"/>
              </a:ext>
            </a:extLst>
          </p:cNvPr>
          <p:cNvPicPr>
            <a:picLocks noChangeAspect="1"/>
          </p:cNvPicPr>
          <p:nvPr/>
        </p:nvPicPr>
        <p:blipFill>
          <a:blip r:embed="rId3"/>
          <a:stretch>
            <a:fillRect/>
          </a:stretch>
        </p:blipFill>
        <p:spPr>
          <a:xfrm>
            <a:off x="-156571" y="0"/>
            <a:ext cx="4503103" cy="1471899"/>
          </a:xfrm>
          <a:prstGeom prst="rect">
            <a:avLst/>
          </a:prstGeom>
        </p:spPr>
      </p:pic>
      <p:grpSp>
        <p:nvGrpSpPr>
          <p:cNvPr id="5" name="Group 4">
            <a:extLst>
              <a:ext uri="{FF2B5EF4-FFF2-40B4-BE49-F238E27FC236}">
                <a16:creationId xmlns:a16="http://schemas.microsoft.com/office/drawing/2014/main" id="{5320A70C-8157-FE2A-1B9A-3C8C61DE5C1A}"/>
              </a:ext>
            </a:extLst>
          </p:cNvPr>
          <p:cNvGrpSpPr/>
          <p:nvPr/>
        </p:nvGrpSpPr>
        <p:grpSpPr>
          <a:xfrm>
            <a:off x="743243" y="1297839"/>
            <a:ext cx="10705513" cy="1318744"/>
            <a:chOff x="702121" y="328939"/>
            <a:chExt cx="7037973" cy="1031977"/>
          </a:xfrm>
        </p:grpSpPr>
        <p:sp>
          <p:nvSpPr>
            <p:cNvPr id="6" name="Rounded Rectangle 13">
              <a:extLst>
                <a:ext uri="{FF2B5EF4-FFF2-40B4-BE49-F238E27FC236}">
                  <a16:creationId xmlns:a16="http://schemas.microsoft.com/office/drawing/2014/main" id="{7FF5541F-AB9D-5777-67CA-5B9E5F43D551}"/>
                </a:ext>
              </a:extLst>
            </p:cNvPr>
            <p:cNvSpPr/>
            <p:nvPr/>
          </p:nvSpPr>
          <p:spPr>
            <a:xfrm>
              <a:off x="702121" y="328939"/>
              <a:ext cx="7037973" cy="1031977"/>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86DB3326-9F05-9A67-8663-23854BE1A478}"/>
                </a:ext>
              </a:extLst>
            </p:cNvPr>
            <p:cNvSpPr txBox="1"/>
            <p:nvPr/>
          </p:nvSpPr>
          <p:spPr>
            <a:xfrm>
              <a:off x="985635" y="375780"/>
              <a:ext cx="6470945" cy="939312"/>
            </a:xfrm>
            <a:prstGeom prst="rect">
              <a:avLst/>
            </a:prstGeom>
            <a:noFill/>
          </p:spPr>
          <p:txBody>
            <a:bodyPr wrap="square" rtlCol="0">
              <a:spAutoFit/>
            </a:bodyPr>
            <a:lstStyle/>
            <a:p>
              <a:pPr algn="ct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Nói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điều</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biết</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về</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chú</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bộ</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đội</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trang</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phục</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công</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việc</a:t>
              </a:r>
              <a:r>
                <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rPr>
                <a:t>,…)</a:t>
              </a:r>
            </a:p>
          </p:txBody>
        </p:sp>
      </p:grpSp>
    </p:spTree>
    <p:extLst>
      <p:ext uri="{BB962C8B-B14F-4D97-AF65-F5344CB8AC3E}">
        <p14:creationId xmlns:p14="http://schemas.microsoft.com/office/powerpoint/2010/main" val="3025380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281853-CABD-2869-BD7C-6B1323629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068D543-333B-0DF0-1D7D-E7E59B6C5C5D}"/>
              </a:ext>
            </a:extLst>
          </p:cNvPr>
          <p:cNvPicPr>
            <a:picLocks noChangeAspect="1"/>
          </p:cNvPicPr>
          <p:nvPr/>
        </p:nvPicPr>
        <p:blipFill>
          <a:blip r:embed="rId3"/>
          <a:stretch>
            <a:fillRect/>
          </a:stretch>
        </p:blipFill>
        <p:spPr>
          <a:xfrm>
            <a:off x="2476345" y="1376354"/>
            <a:ext cx="7952997" cy="4105292"/>
          </a:xfrm>
          <a:prstGeom prst="rect">
            <a:avLst/>
          </a:prstGeom>
        </p:spPr>
      </p:pic>
      <p:pic>
        <p:nvPicPr>
          <p:cNvPr id="4" name="Picture 3">
            <a:extLst>
              <a:ext uri="{FF2B5EF4-FFF2-40B4-BE49-F238E27FC236}">
                <a16:creationId xmlns:a16="http://schemas.microsoft.com/office/drawing/2014/main" id="{1182E0F9-F868-FFD9-F8EB-FFDB326F1FCF}"/>
              </a:ext>
            </a:extLst>
          </p:cNvPr>
          <p:cNvPicPr>
            <a:picLocks noChangeAspect="1"/>
          </p:cNvPicPr>
          <p:nvPr/>
        </p:nvPicPr>
        <p:blipFill>
          <a:blip r:embed="rId4"/>
          <a:stretch>
            <a:fillRect/>
          </a:stretch>
        </p:blipFill>
        <p:spPr>
          <a:xfrm>
            <a:off x="222245" y="263216"/>
            <a:ext cx="5731843" cy="997870"/>
          </a:xfrm>
          <a:prstGeom prst="rect">
            <a:avLst/>
          </a:prstGeom>
        </p:spPr>
      </p:pic>
    </p:spTree>
    <p:extLst>
      <p:ext uri="{BB962C8B-B14F-4D97-AF65-F5344CB8AC3E}">
        <p14:creationId xmlns:p14="http://schemas.microsoft.com/office/powerpoint/2010/main" val="252985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2B4B5-56B5-B8F9-BB5F-E44204F07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1118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AB26A9-1CBF-D468-2621-26DA8EDF8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9475A25-A78C-CCCC-36E3-3902A1E505EC}"/>
              </a:ext>
            </a:extLst>
          </p:cNvPr>
          <p:cNvGrpSpPr/>
          <p:nvPr/>
        </p:nvGrpSpPr>
        <p:grpSpPr>
          <a:xfrm>
            <a:off x="192263" y="325169"/>
            <a:ext cx="11707036" cy="870586"/>
            <a:chOff x="711111" y="163004"/>
            <a:chExt cx="837842" cy="200357"/>
          </a:xfrm>
        </p:grpSpPr>
        <p:sp>
          <p:nvSpPr>
            <p:cNvPr id="3" name="Rounded Rectangle 13">
              <a:extLst>
                <a:ext uri="{FF2B5EF4-FFF2-40B4-BE49-F238E27FC236}">
                  <a16:creationId xmlns:a16="http://schemas.microsoft.com/office/drawing/2014/main" id="{920DD3E5-3EF9-EF80-02FA-97D5C82A6844}"/>
                </a:ext>
              </a:extLst>
            </p:cNvPr>
            <p:cNvSpPr/>
            <p:nvPr/>
          </p:nvSpPr>
          <p:spPr>
            <a:xfrm>
              <a:off x="715712" y="163004"/>
              <a:ext cx="833241" cy="200357"/>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 name="TextBox 3">
              <a:extLst>
                <a:ext uri="{FF2B5EF4-FFF2-40B4-BE49-F238E27FC236}">
                  <a16:creationId xmlns:a16="http://schemas.microsoft.com/office/drawing/2014/main" id="{FD217A51-BC32-2DC3-A45A-02352AF9AEB6}"/>
                </a:ext>
              </a:extLst>
            </p:cNvPr>
            <p:cNvSpPr txBox="1"/>
            <p:nvPr/>
          </p:nvSpPr>
          <p:spPr>
            <a:xfrm>
              <a:off x="711111" y="195892"/>
              <a:ext cx="837842" cy="148747"/>
            </a:xfrm>
            <a:prstGeom prst="rect">
              <a:avLst/>
            </a:prstGeom>
            <a:noFill/>
          </p:spPr>
          <p:txBody>
            <a:bodyPr wrap="square" rtlCol="0">
              <a:spAutoFit/>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vi-VN" sz="3600" b="1" i="0" dirty="0">
                  <a:solidFill>
                    <a:srgbClr val="ED3D38"/>
                  </a:solidFill>
                  <a:effectLst/>
                  <a:latin typeface="Tahoma" panose="020B0604030504040204" pitchFamily="34" charset="0"/>
                  <a:ea typeface="Tahoma" panose="020B0604030504040204" pitchFamily="34" charset="0"/>
                  <a:cs typeface="Tahoma" panose="020B0604030504040204" pitchFamily="34" charset="0"/>
                </a:rPr>
                <a:t>Chọn những từ đồng nghĩa với từ </a:t>
              </a:r>
              <a:r>
                <a:rPr lang="vi-VN" sz="3600" b="1" i="1" dirty="0">
                  <a:solidFill>
                    <a:srgbClr val="ED3D38"/>
                  </a:solidFill>
                  <a:effectLst/>
                  <a:latin typeface="Tahoma" panose="020B0604030504040204" pitchFamily="34" charset="0"/>
                  <a:ea typeface="Tahoma" panose="020B0604030504040204" pitchFamily="34" charset="0"/>
                  <a:cs typeface="Tahoma" panose="020B0604030504040204" pitchFamily="34" charset="0"/>
                </a:rPr>
                <a:t>đơn s</a:t>
              </a:r>
              <a:r>
                <a:rPr lang="en-US" sz="3600" b="1" i="1" dirty="0">
                  <a:solidFill>
                    <a:srgbClr val="ED3D38"/>
                  </a:solidFill>
                  <a:latin typeface="Tahoma" panose="020B0604030504040204" pitchFamily="34" charset="0"/>
                  <a:ea typeface="Tahoma" panose="020B0604030504040204" pitchFamily="34" charset="0"/>
                  <a:cs typeface="Tahoma" panose="020B0604030504040204" pitchFamily="34" charset="0"/>
                </a:rPr>
                <a:t>ơ.</a:t>
              </a:r>
              <a:endPar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6" name="TextBox 5">
            <a:extLst>
              <a:ext uri="{FF2B5EF4-FFF2-40B4-BE49-F238E27FC236}">
                <a16:creationId xmlns:a16="http://schemas.microsoft.com/office/drawing/2014/main" id="{8A846344-C090-D952-195B-8EEF6CFDDBA2}"/>
              </a:ext>
            </a:extLst>
          </p:cNvPr>
          <p:cNvSpPr txBox="1"/>
          <p:nvPr/>
        </p:nvSpPr>
        <p:spPr>
          <a:xfrm>
            <a:off x="814357" y="2040224"/>
            <a:ext cx="2600583"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600583"/>
                      <a:gd name="connsiteY0" fmla="*/ 0 h 707886"/>
                      <a:gd name="connsiteX1" fmla="*/ 702157 w 2600583"/>
                      <a:gd name="connsiteY1" fmla="*/ 0 h 707886"/>
                      <a:gd name="connsiteX2" fmla="*/ 1378308 w 2600583"/>
                      <a:gd name="connsiteY2" fmla="*/ 0 h 707886"/>
                      <a:gd name="connsiteX3" fmla="*/ 1976443 w 2600583"/>
                      <a:gd name="connsiteY3" fmla="*/ 0 h 707886"/>
                      <a:gd name="connsiteX4" fmla="*/ 2600583 w 2600583"/>
                      <a:gd name="connsiteY4" fmla="*/ 0 h 707886"/>
                      <a:gd name="connsiteX5" fmla="*/ 2600583 w 2600583"/>
                      <a:gd name="connsiteY5" fmla="*/ 368101 h 707886"/>
                      <a:gd name="connsiteX6" fmla="*/ 2600583 w 2600583"/>
                      <a:gd name="connsiteY6" fmla="*/ 707886 h 707886"/>
                      <a:gd name="connsiteX7" fmla="*/ 1950437 w 2600583"/>
                      <a:gd name="connsiteY7" fmla="*/ 707886 h 707886"/>
                      <a:gd name="connsiteX8" fmla="*/ 1378308 w 2600583"/>
                      <a:gd name="connsiteY8" fmla="*/ 707886 h 707886"/>
                      <a:gd name="connsiteX9" fmla="*/ 702157 w 2600583"/>
                      <a:gd name="connsiteY9" fmla="*/ 707886 h 707886"/>
                      <a:gd name="connsiteX10" fmla="*/ 0 w 2600583"/>
                      <a:gd name="connsiteY10" fmla="*/ 707886 h 707886"/>
                      <a:gd name="connsiteX11" fmla="*/ 0 w 2600583"/>
                      <a:gd name="connsiteY11" fmla="*/ 375179 h 707886"/>
                      <a:gd name="connsiteX12" fmla="*/ 0 w 2600583"/>
                      <a:gd name="connsiteY12" fmla="*/ 0 h 707886"/>
                      <a:gd name="connsiteX0" fmla="*/ 0 w 2600583"/>
                      <a:gd name="connsiteY0" fmla="*/ 0 h 707886"/>
                      <a:gd name="connsiteX1" fmla="*/ 650146 w 2600583"/>
                      <a:gd name="connsiteY1" fmla="*/ 0 h 707886"/>
                      <a:gd name="connsiteX2" fmla="*/ 1248280 w 2600583"/>
                      <a:gd name="connsiteY2" fmla="*/ 0 h 707886"/>
                      <a:gd name="connsiteX3" fmla="*/ 1924431 w 2600583"/>
                      <a:gd name="connsiteY3" fmla="*/ 0 h 707886"/>
                      <a:gd name="connsiteX4" fmla="*/ 2600583 w 2600583"/>
                      <a:gd name="connsiteY4" fmla="*/ 0 h 707886"/>
                      <a:gd name="connsiteX5" fmla="*/ 2600583 w 2600583"/>
                      <a:gd name="connsiteY5" fmla="*/ 361021 h 707886"/>
                      <a:gd name="connsiteX6" fmla="*/ 2600583 w 2600583"/>
                      <a:gd name="connsiteY6" fmla="*/ 707886 h 707886"/>
                      <a:gd name="connsiteX7" fmla="*/ 1976443 w 2600583"/>
                      <a:gd name="connsiteY7" fmla="*/ 707886 h 707886"/>
                      <a:gd name="connsiteX8" fmla="*/ 1300291 w 2600583"/>
                      <a:gd name="connsiteY8" fmla="*/ 707886 h 707886"/>
                      <a:gd name="connsiteX9" fmla="*/ 702157 w 2600583"/>
                      <a:gd name="connsiteY9" fmla="*/ 707886 h 707886"/>
                      <a:gd name="connsiteX10" fmla="*/ 0 w 2600583"/>
                      <a:gd name="connsiteY10" fmla="*/ 707886 h 707886"/>
                      <a:gd name="connsiteX11" fmla="*/ 0 w 2600583"/>
                      <a:gd name="connsiteY11" fmla="*/ 353943 h 707886"/>
                      <a:gd name="connsiteX12" fmla="*/ 0 w 2600583"/>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0583" h="707886" fill="none" extrusionOk="0">
                        <a:moveTo>
                          <a:pt x="0" y="0"/>
                        </a:moveTo>
                        <a:cubicBezTo>
                          <a:pt x="200403" y="-1616"/>
                          <a:pt x="404894" y="25564"/>
                          <a:pt x="702157" y="0"/>
                        </a:cubicBezTo>
                        <a:cubicBezTo>
                          <a:pt x="994607" y="48288"/>
                          <a:pt x="1213334" y="-21916"/>
                          <a:pt x="1378308" y="0"/>
                        </a:cubicBezTo>
                        <a:cubicBezTo>
                          <a:pt x="1572570" y="4211"/>
                          <a:pt x="1791894" y="-7516"/>
                          <a:pt x="1976443" y="0"/>
                        </a:cubicBezTo>
                        <a:cubicBezTo>
                          <a:pt x="2112884" y="6585"/>
                          <a:pt x="2333456" y="-7770"/>
                          <a:pt x="2600583" y="0"/>
                        </a:cubicBezTo>
                        <a:cubicBezTo>
                          <a:pt x="2595284" y="172188"/>
                          <a:pt x="2618910" y="217993"/>
                          <a:pt x="2600583" y="368101"/>
                        </a:cubicBezTo>
                        <a:cubicBezTo>
                          <a:pt x="2580040" y="517737"/>
                          <a:pt x="2588892" y="626329"/>
                          <a:pt x="2600583" y="707886"/>
                        </a:cubicBezTo>
                        <a:cubicBezTo>
                          <a:pt x="2417414" y="723404"/>
                          <a:pt x="2107549" y="712492"/>
                          <a:pt x="1950437" y="707886"/>
                        </a:cubicBezTo>
                        <a:cubicBezTo>
                          <a:pt x="1753368" y="718992"/>
                          <a:pt x="1554807" y="735121"/>
                          <a:pt x="1378308" y="707886"/>
                        </a:cubicBezTo>
                        <a:cubicBezTo>
                          <a:pt x="1178724" y="670208"/>
                          <a:pt x="1014854" y="733910"/>
                          <a:pt x="702157" y="707886"/>
                        </a:cubicBezTo>
                        <a:cubicBezTo>
                          <a:pt x="390137" y="705743"/>
                          <a:pt x="246423" y="752164"/>
                          <a:pt x="0" y="707886"/>
                        </a:cubicBezTo>
                        <a:cubicBezTo>
                          <a:pt x="-19865" y="625646"/>
                          <a:pt x="-845" y="541811"/>
                          <a:pt x="0" y="375179"/>
                        </a:cubicBezTo>
                        <a:cubicBezTo>
                          <a:pt x="-2229" y="204205"/>
                          <a:pt x="-36039" y="121914"/>
                          <a:pt x="0" y="0"/>
                        </a:cubicBezTo>
                        <a:close/>
                      </a:path>
                      <a:path w="2600583" h="707886" stroke="0" extrusionOk="0">
                        <a:moveTo>
                          <a:pt x="0" y="0"/>
                        </a:moveTo>
                        <a:cubicBezTo>
                          <a:pt x="255882" y="-11999"/>
                          <a:pt x="378745" y="5154"/>
                          <a:pt x="650146" y="0"/>
                        </a:cubicBezTo>
                        <a:cubicBezTo>
                          <a:pt x="935965" y="-20026"/>
                          <a:pt x="1088846" y="13602"/>
                          <a:pt x="1248280" y="0"/>
                        </a:cubicBezTo>
                        <a:cubicBezTo>
                          <a:pt x="1419206" y="46588"/>
                          <a:pt x="1633405" y="-15056"/>
                          <a:pt x="1924431" y="0"/>
                        </a:cubicBezTo>
                        <a:cubicBezTo>
                          <a:pt x="2207959" y="-9336"/>
                          <a:pt x="2355506" y="-1995"/>
                          <a:pt x="2600583" y="0"/>
                        </a:cubicBezTo>
                        <a:cubicBezTo>
                          <a:pt x="2594438" y="97574"/>
                          <a:pt x="2597788" y="191395"/>
                          <a:pt x="2600583" y="361021"/>
                        </a:cubicBezTo>
                        <a:cubicBezTo>
                          <a:pt x="2623361" y="505144"/>
                          <a:pt x="2608379" y="620619"/>
                          <a:pt x="2600583" y="707886"/>
                        </a:cubicBezTo>
                        <a:cubicBezTo>
                          <a:pt x="2357087" y="714707"/>
                          <a:pt x="2215076" y="689215"/>
                          <a:pt x="1976443" y="707886"/>
                        </a:cubicBezTo>
                        <a:cubicBezTo>
                          <a:pt x="1728701" y="730668"/>
                          <a:pt x="1443044" y="703613"/>
                          <a:pt x="1300291" y="707886"/>
                        </a:cubicBezTo>
                        <a:cubicBezTo>
                          <a:pt x="1089278" y="720633"/>
                          <a:pt x="960000" y="685622"/>
                          <a:pt x="702157" y="707886"/>
                        </a:cubicBezTo>
                        <a:cubicBezTo>
                          <a:pt x="444480" y="746296"/>
                          <a:pt x="185361" y="719479"/>
                          <a:pt x="0" y="707886"/>
                        </a:cubicBezTo>
                        <a:cubicBezTo>
                          <a:pt x="-6971" y="575647"/>
                          <a:pt x="20944" y="500604"/>
                          <a:pt x="0" y="353943"/>
                        </a:cubicBezTo>
                        <a:cubicBezTo>
                          <a:pt x="-15254" y="227356"/>
                          <a:pt x="20642" y="88116"/>
                          <a:pt x="0" y="0"/>
                        </a:cubicBezTo>
                        <a:close/>
                      </a:path>
                    </a:pathLst>
                  </a:custGeom>
                  <ask:type>
                    <ask:lineSketchFreehand/>
                  </ask:type>
                </ask:lineSketchStyleProps>
              </a:ext>
            </a:extLst>
          </a:ln>
        </p:spPr>
        <p:txBody>
          <a:bodyPr wrap="square" rtlCol="0">
            <a:spAutoFit/>
          </a:bodyPr>
          <a:lstStyle/>
          <a:p>
            <a:pPr algn="ct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đơn</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giản</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B92BF973-546B-EAD2-BD8A-C58EA907F467}"/>
              </a:ext>
            </a:extLst>
          </p:cNvPr>
          <p:cNvSpPr txBox="1"/>
          <p:nvPr/>
        </p:nvSpPr>
        <p:spPr>
          <a:xfrm>
            <a:off x="4229297" y="2049402"/>
            <a:ext cx="2600583"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600583"/>
                      <a:gd name="connsiteY0" fmla="*/ 0 h 707886"/>
                      <a:gd name="connsiteX1" fmla="*/ 702157 w 2600583"/>
                      <a:gd name="connsiteY1" fmla="*/ 0 h 707886"/>
                      <a:gd name="connsiteX2" fmla="*/ 1378308 w 2600583"/>
                      <a:gd name="connsiteY2" fmla="*/ 0 h 707886"/>
                      <a:gd name="connsiteX3" fmla="*/ 1976443 w 2600583"/>
                      <a:gd name="connsiteY3" fmla="*/ 0 h 707886"/>
                      <a:gd name="connsiteX4" fmla="*/ 2600583 w 2600583"/>
                      <a:gd name="connsiteY4" fmla="*/ 0 h 707886"/>
                      <a:gd name="connsiteX5" fmla="*/ 2600583 w 2600583"/>
                      <a:gd name="connsiteY5" fmla="*/ 368101 h 707886"/>
                      <a:gd name="connsiteX6" fmla="*/ 2600583 w 2600583"/>
                      <a:gd name="connsiteY6" fmla="*/ 707886 h 707886"/>
                      <a:gd name="connsiteX7" fmla="*/ 1950437 w 2600583"/>
                      <a:gd name="connsiteY7" fmla="*/ 707886 h 707886"/>
                      <a:gd name="connsiteX8" fmla="*/ 1378308 w 2600583"/>
                      <a:gd name="connsiteY8" fmla="*/ 707886 h 707886"/>
                      <a:gd name="connsiteX9" fmla="*/ 702157 w 2600583"/>
                      <a:gd name="connsiteY9" fmla="*/ 707886 h 707886"/>
                      <a:gd name="connsiteX10" fmla="*/ 0 w 2600583"/>
                      <a:gd name="connsiteY10" fmla="*/ 707886 h 707886"/>
                      <a:gd name="connsiteX11" fmla="*/ 0 w 2600583"/>
                      <a:gd name="connsiteY11" fmla="*/ 375179 h 707886"/>
                      <a:gd name="connsiteX12" fmla="*/ 0 w 2600583"/>
                      <a:gd name="connsiteY12" fmla="*/ 0 h 707886"/>
                      <a:gd name="connsiteX0" fmla="*/ 0 w 2600583"/>
                      <a:gd name="connsiteY0" fmla="*/ 0 h 707886"/>
                      <a:gd name="connsiteX1" fmla="*/ 650146 w 2600583"/>
                      <a:gd name="connsiteY1" fmla="*/ 0 h 707886"/>
                      <a:gd name="connsiteX2" fmla="*/ 1248280 w 2600583"/>
                      <a:gd name="connsiteY2" fmla="*/ 0 h 707886"/>
                      <a:gd name="connsiteX3" fmla="*/ 1924431 w 2600583"/>
                      <a:gd name="connsiteY3" fmla="*/ 0 h 707886"/>
                      <a:gd name="connsiteX4" fmla="*/ 2600583 w 2600583"/>
                      <a:gd name="connsiteY4" fmla="*/ 0 h 707886"/>
                      <a:gd name="connsiteX5" fmla="*/ 2600583 w 2600583"/>
                      <a:gd name="connsiteY5" fmla="*/ 361021 h 707886"/>
                      <a:gd name="connsiteX6" fmla="*/ 2600583 w 2600583"/>
                      <a:gd name="connsiteY6" fmla="*/ 707886 h 707886"/>
                      <a:gd name="connsiteX7" fmla="*/ 1976443 w 2600583"/>
                      <a:gd name="connsiteY7" fmla="*/ 707886 h 707886"/>
                      <a:gd name="connsiteX8" fmla="*/ 1300291 w 2600583"/>
                      <a:gd name="connsiteY8" fmla="*/ 707886 h 707886"/>
                      <a:gd name="connsiteX9" fmla="*/ 702157 w 2600583"/>
                      <a:gd name="connsiteY9" fmla="*/ 707886 h 707886"/>
                      <a:gd name="connsiteX10" fmla="*/ 0 w 2600583"/>
                      <a:gd name="connsiteY10" fmla="*/ 707886 h 707886"/>
                      <a:gd name="connsiteX11" fmla="*/ 0 w 2600583"/>
                      <a:gd name="connsiteY11" fmla="*/ 353943 h 707886"/>
                      <a:gd name="connsiteX12" fmla="*/ 0 w 2600583"/>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0583" h="707886" fill="none" extrusionOk="0">
                        <a:moveTo>
                          <a:pt x="0" y="0"/>
                        </a:moveTo>
                        <a:cubicBezTo>
                          <a:pt x="200403" y="-1616"/>
                          <a:pt x="404894" y="25564"/>
                          <a:pt x="702157" y="0"/>
                        </a:cubicBezTo>
                        <a:cubicBezTo>
                          <a:pt x="994607" y="48288"/>
                          <a:pt x="1213334" y="-21916"/>
                          <a:pt x="1378308" y="0"/>
                        </a:cubicBezTo>
                        <a:cubicBezTo>
                          <a:pt x="1572570" y="4211"/>
                          <a:pt x="1791894" y="-7516"/>
                          <a:pt x="1976443" y="0"/>
                        </a:cubicBezTo>
                        <a:cubicBezTo>
                          <a:pt x="2112884" y="6585"/>
                          <a:pt x="2333456" y="-7770"/>
                          <a:pt x="2600583" y="0"/>
                        </a:cubicBezTo>
                        <a:cubicBezTo>
                          <a:pt x="2595284" y="172188"/>
                          <a:pt x="2618910" y="217993"/>
                          <a:pt x="2600583" y="368101"/>
                        </a:cubicBezTo>
                        <a:cubicBezTo>
                          <a:pt x="2580040" y="517737"/>
                          <a:pt x="2588892" y="626329"/>
                          <a:pt x="2600583" y="707886"/>
                        </a:cubicBezTo>
                        <a:cubicBezTo>
                          <a:pt x="2417414" y="723404"/>
                          <a:pt x="2107549" y="712492"/>
                          <a:pt x="1950437" y="707886"/>
                        </a:cubicBezTo>
                        <a:cubicBezTo>
                          <a:pt x="1753368" y="718992"/>
                          <a:pt x="1554807" y="735121"/>
                          <a:pt x="1378308" y="707886"/>
                        </a:cubicBezTo>
                        <a:cubicBezTo>
                          <a:pt x="1178724" y="670208"/>
                          <a:pt x="1014854" y="733910"/>
                          <a:pt x="702157" y="707886"/>
                        </a:cubicBezTo>
                        <a:cubicBezTo>
                          <a:pt x="390137" y="705743"/>
                          <a:pt x="246423" y="752164"/>
                          <a:pt x="0" y="707886"/>
                        </a:cubicBezTo>
                        <a:cubicBezTo>
                          <a:pt x="-19865" y="625646"/>
                          <a:pt x="-845" y="541811"/>
                          <a:pt x="0" y="375179"/>
                        </a:cubicBezTo>
                        <a:cubicBezTo>
                          <a:pt x="-2229" y="204205"/>
                          <a:pt x="-36039" y="121914"/>
                          <a:pt x="0" y="0"/>
                        </a:cubicBezTo>
                        <a:close/>
                      </a:path>
                      <a:path w="2600583" h="707886" stroke="0" extrusionOk="0">
                        <a:moveTo>
                          <a:pt x="0" y="0"/>
                        </a:moveTo>
                        <a:cubicBezTo>
                          <a:pt x="255882" y="-11999"/>
                          <a:pt x="378745" y="5154"/>
                          <a:pt x="650146" y="0"/>
                        </a:cubicBezTo>
                        <a:cubicBezTo>
                          <a:pt x="935965" y="-20026"/>
                          <a:pt x="1088846" y="13602"/>
                          <a:pt x="1248280" y="0"/>
                        </a:cubicBezTo>
                        <a:cubicBezTo>
                          <a:pt x="1419206" y="46588"/>
                          <a:pt x="1633405" y="-15056"/>
                          <a:pt x="1924431" y="0"/>
                        </a:cubicBezTo>
                        <a:cubicBezTo>
                          <a:pt x="2207959" y="-9336"/>
                          <a:pt x="2355506" y="-1995"/>
                          <a:pt x="2600583" y="0"/>
                        </a:cubicBezTo>
                        <a:cubicBezTo>
                          <a:pt x="2594438" y="97574"/>
                          <a:pt x="2597788" y="191395"/>
                          <a:pt x="2600583" y="361021"/>
                        </a:cubicBezTo>
                        <a:cubicBezTo>
                          <a:pt x="2623361" y="505144"/>
                          <a:pt x="2608379" y="620619"/>
                          <a:pt x="2600583" y="707886"/>
                        </a:cubicBezTo>
                        <a:cubicBezTo>
                          <a:pt x="2357087" y="714707"/>
                          <a:pt x="2215076" y="689215"/>
                          <a:pt x="1976443" y="707886"/>
                        </a:cubicBezTo>
                        <a:cubicBezTo>
                          <a:pt x="1728701" y="730668"/>
                          <a:pt x="1443044" y="703613"/>
                          <a:pt x="1300291" y="707886"/>
                        </a:cubicBezTo>
                        <a:cubicBezTo>
                          <a:pt x="1089278" y="720633"/>
                          <a:pt x="960000" y="685622"/>
                          <a:pt x="702157" y="707886"/>
                        </a:cubicBezTo>
                        <a:cubicBezTo>
                          <a:pt x="444480" y="746296"/>
                          <a:pt x="185361" y="719479"/>
                          <a:pt x="0" y="707886"/>
                        </a:cubicBezTo>
                        <a:cubicBezTo>
                          <a:pt x="-6971" y="575647"/>
                          <a:pt x="20944" y="500604"/>
                          <a:pt x="0" y="353943"/>
                        </a:cubicBezTo>
                        <a:cubicBezTo>
                          <a:pt x="-15254" y="227356"/>
                          <a:pt x="20642" y="88116"/>
                          <a:pt x="0" y="0"/>
                        </a:cubicBezTo>
                        <a:close/>
                      </a:path>
                    </a:pathLst>
                  </a:custGeom>
                  <ask:type>
                    <ask:lineSketchFreehand/>
                  </ask:type>
                </ask:lineSketchStyleProps>
              </a:ext>
            </a:extLst>
          </a:ln>
        </p:spPr>
        <p:txBody>
          <a:bodyPr wrap="square" rtlCol="0">
            <a:spAutoFit/>
          </a:bodyPr>
          <a:lstStyle/>
          <a:p>
            <a:pPr algn="ct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đơn</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độc</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BDB6231C-7C9D-2395-2EFD-C94E3A523E11}"/>
              </a:ext>
            </a:extLst>
          </p:cNvPr>
          <p:cNvSpPr txBox="1"/>
          <p:nvPr/>
        </p:nvSpPr>
        <p:spPr>
          <a:xfrm>
            <a:off x="7736433" y="2053991"/>
            <a:ext cx="2600583"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600583"/>
                      <a:gd name="connsiteY0" fmla="*/ 0 h 707886"/>
                      <a:gd name="connsiteX1" fmla="*/ 702157 w 2600583"/>
                      <a:gd name="connsiteY1" fmla="*/ 0 h 707886"/>
                      <a:gd name="connsiteX2" fmla="*/ 1378308 w 2600583"/>
                      <a:gd name="connsiteY2" fmla="*/ 0 h 707886"/>
                      <a:gd name="connsiteX3" fmla="*/ 1976443 w 2600583"/>
                      <a:gd name="connsiteY3" fmla="*/ 0 h 707886"/>
                      <a:gd name="connsiteX4" fmla="*/ 2600583 w 2600583"/>
                      <a:gd name="connsiteY4" fmla="*/ 0 h 707886"/>
                      <a:gd name="connsiteX5" fmla="*/ 2600583 w 2600583"/>
                      <a:gd name="connsiteY5" fmla="*/ 368101 h 707886"/>
                      <a:gd name="connsiteX6" fmla="*/ 2600583 w 2600583"/>
                      <a:gd name="connsiteY6" fmla="*/ 707886 h 707886"/>
                      <a:gd name="connsiteX7" fmla="*/ 1950437 w 2600583"/>
                      <a:gd name="connsiteY7" fmla="*/ 707886 h 707886"/>
                      <a:gd name="connsiteX8" fmla="*/ 1378308 w 2600583"/>
                      <a:gd name="connsiteY8" fmla="*/ 707886 h 707886"/>
                      <a:gd name="connsiteX9" fmla="*/ 702157 w 2600583"/>
                      <a:gd name="connsiteY9" fmla="*/ 707886 h 707886"/>
                      <a:gd name="connsiteX10" fmla="*/ 0 w 2600583"/>
                      <a:gd name="connsiteY10" fmla="*/ 707886 h 707886"/>
                      <a:gd name="connsiteX11" fmla="*/ 0 w 2600583"/>
                      <a:gd name="connsiteY11" fmla="*/ 375179 h 707886"/>
                      <a:gd name="connsiteX12" fmla="*/ 0 w 2600583"/>
                      <a:gd name="connsiteY12" fmla="*/ 0 h 707886"/>
                      <a:gd name="connsiteX0" fmla="*/ 0 w 2600583"/>
                      <a:gd name="connsiteY0" fmla="*/ 0 h 707886"/>
                      <a:gd name="connsiteX1" fmla="*/ 650146 w 2600583"/>
                      <a:gd name="connsiteY1" fmla="*/ 0 h 707886"/>
                      <a:gd name="connsiteX2" fmla="*/ 1248280 w 2600583"/>
                      <a:gd name="connsiteY2" fmla="*/ 0 h 707886"/>
                      <a:gd name="connsiteX3" fmla="*/ 1924431 w 2600583"/>
                      <a:gd name="connsiteY3" fmla="*/ 0 h 707886"/>
                      <a:gd name="connsiteX4" fmla="*/ 2600583 w 2600583"/>
                      <a:gd name="connsiteY4" fmla="*/ 0 h 707886"/>
                      <a:gd name="connsiteX5" fmla="*/ 2600583 w 2600583"/>
                      <a:gd name="connsiteY5" fmla="*/ 361021 h 707886"/>
                      <a:gd name="connsiteX6" fmla="*/ 2600583 w 2600583"/>
                      <a:gd name="connsiteY6" fmla="*/ 707886 h 707886"/>
                      <a:gd name="connsiteX7" fmla="*/ 1976443 w 2600583"/>
                      <a:gd name="connsiteY7" fmla="*/ 707886 h 707886"/>
                      <a:gd name="connsiteX8" fmla="*/ 1300291 w 2600583"/>
                      <a:gd name="connsiteY8" fmla="*/ 707886 h 707886"/>
                      <a:gd name="connsiteX9" fmla="*/ 702157 w 2600583"/>
                      <a:gd name="connsiteY9" fmla="*/ 707886 h 707886"/>
                      <a:gd name="connsiteX10" fmla="*/ 0 w 2600583"/>
                      <a:gd name="connsiteY10" fmla="*/ 707886 h 707886"/>
                      <a:gd name="connsiteX11" fmla="*/ 0 w 2600583"/>
                      <a:gd name="connsiteY11" fmla="*/ 353943 h 707886"/>
                      <a:gd name="connsiteX12" fmla="*/ 0 w 2600583"/>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0583" h="707886" fill="none" extrusionOk="0">
                        <a:moveTo>
                          <a:pt x="0" y="0"/>
                        </a:moveTo>
                        <a:cubicBezTo>
                          <a:pt x="200403" y="-1616"/>
                          <a:pt x="404894" y="25564"/>
                          <a:pt x="702157" y="0"/>
                        </a:cubicBezTo>
                        <a:cubicBezTo>
                          <a:pt x="994607" y="48288"/>
                          <a:pt x="1213334" y="-21916"/>
                          <a:pt x="1378308" y="0"/>
                        </a:cubicBezTo>
                        <a:cubicBezTo>
                          <a:pt x="1572570" y="4211"/>
                          <a:pt x="1791894" y="-7516"/>
                          <a:pt x="1976443" y="0"/>
                        </a:cubicBezTo>
                        <a:cubicBezTo>
                          <a:pt x="2112884" y="6585"/>
                          <a:pt x="2333456" y="-7770"/>
                          <a:pt x="2600583" y="0"/>
                        </a:cubicBezTo>
                        <a:cubicBezTo>
                          <a:pt x="2595284" y="172188"/>
                          <a:pt x="2618910" y="217993"/>
                          <a:pt x="2600583" y="368101"/>
                        </a:cubicBezTo>
                        <a:cubicBezTo>
                          <a:pt x="2580040" y="517737"/>
                          <a:pt x="2588892" y="626329"/>
                          <a:pt x="2600583" y="707886"/>
                        </a:cubicBezTo>
                        <a:cubicBezTo>
                          <a:pt x="2417414" y="723404"/>
                          <a:pt x="2107549" y="712492"/>
                          <a:pt x="1950437" y="707886"/>
                        </a:cubicBezTo>
                        <a:cubicBezTo>
                          <a:pt x="1753368" y="718992"/>
                          <a:pt x="1554807" y="735121"/>
                          <a:pt x="1378308" y="707886"/>
                        </a:cubicBezTo>
                        <a:cubicBezTo>
                          <a:pt x="1178724" y="670208"/>
                          <a:pt x="1014854" y="733910"/>
                          <a:pt x="702157" y="707886"/>
                        </a:cubicBezTo>
                        <a:cubicBezTo>
                          <a:pt x="390137" y="705743"/>
                          <a:pt x="246423" y="752164"/>
                          <a:pt x="0" y="707886"/>
                        </a:cubicBezTo>
                        <a:cubicBezTo>
                          <a:pt x="-19865" y="625646"/>
                          <a:pt x="-845" y="541811"/>
                          <a:pt x="0" y="375179"/>
                        </a:cubicBezTo>
                        <a:cubicBezTo>
                          <a:pt x="-2229" y="204205"/>
                          <a:pt x="-36039" y="121914"/>
                          <a:pt x="0" y="0"/>
                        </a:cubicBezTo>
                        <a:close/>
                      </a:path>
                      <a:path w="2600583" h="707886" stroke="0" extrusionOk="0">
                        <a:moveTo>
                          <a:pt x="0" y="0"/>
                        </a:moveTo>
                        <a:cubicBezTo>
                          <a:pt x="255882" y="-11999"/>
                          <a:pt x="378745" y="5154"/>
                          <a:pt x="650146" y="0"/>
                        </a:cubicBezTo>
                        <a:cubicBezTo>
                          <a:pt x="935965" y="-20026"/>
                          <a:pt x="1088846" y="13602"/>
                          <a:pt x="1248280" y="0"/>
                        </a:cubicBezTo>
                        <a:cubicBezTo>
                          <a:pt x="1419206" y="46588"/>
                          <a:pt x="1633405" y="-15056"/>
                          <a:pt x="1924431" y="0"/>
                        </a:cubicBezTo>
                        <a:cubicBezTo>
                          <a:pt x="2207959" y="-9336"/>
                          <a:pt x="2355506" y="-1995"/>
                          <a:pt x="2600583" y="0"/>
                        </a:cubicBezTo>
                        <a:cubicBezTo>
                          <a:pt x="2594438" y="97574"/>
                          <a:pt x="2597788" y="191395"/>
                          <a:pt x="2600583" y="361021"/>
                        </a:cubicBezTo>
                        <a:cubicBezTo>
                          <a:pt x="2623361" y="505144"/>
                          <a:pt x="2608379" y="620619"/>
                          <a:pt x="2600583" y="707886"/>
                        </a:cubicBezTo>
                        <a:cubicBezTo>
                          <a:pt x="2357087" y="714707"/>
                          <a:pt x="2215076" y="689215"/>
                          <a:pt x="1976443" y="707886"/>
                        </a:cubicBezTo>
                        <a:cubicBezTo>
                          <a:pt x="1728701" y="730668"/>
                          <a:pt x="1443044" y="703613"/>
                          <a:pt x="1300291" y="707886"/>
                        </a:cubicBezTo>
                        <a:cubicBezTo>
                          <a:pt x="1089278" y="720633"/>
                          <a:pt x="960000" y="685622"/>
                          <a:pt x="702157" y="707886"/>
                        </a:cubicBezTo>
                        <a:cubicBezTo>
                          <a:pt x="444480" y="746296"/>
                          <a:pt x="185361" y="719479"/>
                          <a:pt x="0" y="707886"/>
                        </a:cubicBezTo>
                        <a:cubicBezTo>
                          <a:pt x="-6971" y="575647"/>
                          <a:pt x="20944" y="500604"/>
                          <a:pt x="0" y="353943"/>
                        </a:cubicBezTo>
                        <a:cubicBezTo>
                          <a:pt x="-15254" y="227356"/>
                          <a:pt x="20642" y="88116"/>
                          <a:pt x="0" y="0"/>
                        </a:cubicBezTo>
                        <a:close/>
                      </a:path>
                    </a:pathLst>
                  </a:custGeom>
                  <ask:type>
                    <ask:lineSketchFreehand/>
                  </ask:type>
                </ask:lineSketchStyleProps>
              </a:ext>
            </a:extLst>
          </a:ln>
        </p:spPr>
        <p:txBody>
          <a:bodyPr wrap="square" rtlCol="0">
            <a:spAutoFit/>
          </a:bodyPr>
          <a:lstStyle/>
          <a:p>
            <a:pPr algn="ct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mộc</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mạc</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8DC453DC-9C3F-E6BA-2176-CD672102025E}"/>
              </a:ext>
            </a:extLst>
          </p:cNvPr>
          <p:cNvSpPr txBox="1"/>
          <p:nvPr/>
        </p:nvSpPr>
        <p:spPr>
          <a:xfrm>
            <a:off x="4795708" y="3661481"/>
            <a:ext cx="2600583"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600583"/>
                      <a:gd name="connsiteY0" fmla="*/ 0 h 707886"/>
                      <a:gd name="connsiteX1" fmla="*/ 702157 w 2600583"/>
                      <a:gd name="connsiteY1" fmla="*/ 0 h 707886"/>
                      <a:gd name="connsiteX2" fmla="*/ 1378308 w 2600583"/>
                      <a:gd name="connsiteY2" fmla="*/ 0 h 707886"/>
                      <a:gd name="connsiteX3" fmla="*/ 1976443 w 2600583"/>
                      <a:gd name="connsiteY3" fmla="*/ 0 h 707886"/>
                      <a:gd name="connsiteX4" fmla="*/ 2600583 w 2600583"/>
                      <a:gd name="connsiteY4" fmla="*/ 0 h 707886"/>
                      <a:gd name="connsiteX5" fmla="*/ 2600583 w 2600583"/>
                      <a:gd name="connsiteY5" fmla="*/ 368101 h 707886"/>
                      <a:gd name="connsiteX6" fmla="*/ 2600583 w 2600583"/>
                      <a:gd name="connsiteY6" fmla="*/ 707886 h 707886"/>
                      <a:gd name="connsiteX7" fmla="*/ 1950437 w 2600583"/>
                      <a:gd name="connsiteY7" fmla="*/ 707886 h 707886"/>
                      <a:gd name="connsiteX8" fmla="*/ 1378308 w 2600583"/>
                      <a:gd name="connsiteY8" fmla="*/ 707886 h 707886"/>
                      <a:gd name="connsiteX9" fmla="*/ 702157 w 2600583"/>
                      <a:gd name="connsiteY9" fmla="*/ 707886 h 707886"/>
                      <a:gd name="connsiteX10" fmla="*/ 0 w 2600583"/>
                      <a:gd name="connsiteY10" fmla="*/ 707886 h 707886"/>
                      <a:gd name="connsiteX11" fmla="*/ 0 w 2600583"/>
                      <a:gd name="connsiteY11" fmla="*/ 375179 h 707886"/>
                      <a:gd name="connsiteX12" fmla="*/ 0 w 2600583"/>
                      <a:gd name="connsiteY12" fmla="*/ 0 h 707886"/>
                      <a:gd name="connsiteX0" fmla="*/ 0 w 2600583"/>
                      <a:gd name="connsiteY0" fmla="*/ 0 h 707886"/>
                      <a:gd name="connsiteX1" fmla="*/ 650146 w 2600583"/>
                      <a:gd name="connsiteY1" fmla="*/ 0 h 707886"/>
                      <a:gd name="connsiteX2" fmla="*/ 1248280 w 2600583"/>
                      <a:gd name="connsiteY2" fmla="*/ 0 h 707886"/>
                      <a:gd name="connsiteX3" fmla="*/ 1924431 w 2600583"/>
                      <a:gd name="connsiteY3" fmla="*/ 0 h 707886"/>
                      <a:gd name="connsiteX4" fmla="*/ 2600583 w 2600583"/>
                      <a:gd name="connsiteY4" fmla="*/ 0 h 707886"/>
                      <a:gd name="connsiteX5" fmla="*/ 2600583 w 2600583"/>
                      <a:gd name="connsiteY5" fmla="*/ 361021 h 707886"/>
                      <a:gd name="connsiteX6" fmla="*/ 2600583 w 2600583"/>
                      <a:gd name="connsiteY6" fmla="*/ 707886 h 707886"/>
                      <a:gd name="connsiteX7" fmla="*/ 1976443 w 2600583"/>
                      <a:gd name="connsiteY7" fmla="*/ 707886 h 707886"/>
                      <a:gd name="connsiteX8" fmla="*/ 1300291 w 2600583"/>
                      <a:gd name="connsiteY8" fmla="*/ 707886 h 707886"/>
                      <a:gd name="connsiteX9" fmla="*/ 702157 w 2600583"/>
                      <a:gd name="connsiteY9" fmla="*/ 707886 h 707886"/>
                      <a:gd name="connsiteX10" fmla="*/ 0 w 2600583"/>
                      <a:gd name="connsiteY10" fmla="*/ 707886 h 707886"/>
                      <a:gd name="connsiteX11" fmla="*/ 0 w 2600583"/>
                      <a:gd name="connsiteY11" fmla="*/ 353943 h 707886"/>
                      <a:gd name="connsiteX12" fmla="*/ 0 w 2600583"/>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0583" h="707886" fill="none" extrusionOk="0">
                        <a:moveTo>
                          <a:pt x="0" y="0"/>
                        </a:moveTo>
                        <a:cubicBezTo>
                          <a:pt x="200403" y="-1616"/>
                          <a:pt x="404894" y="25564"/>
                          <a:pt x="702157" y="0"/>
                        </a:cubicBezTo>
                        <a:cubicBezTo>
                          <a:pt x="994607" y="48288"/>
                          <a:pt x="1213334" y="-21916"/>
                          <a:pt x="1378308" y="0"/>
                        </a:cubicBezTo>
                        <a:cubicBezTo>
                          <a:pt x="1572570" y="4211"/>
                          <a:pt x="1791894" y="-7516"/>
                          <a:pt x="1976443" y="0"/>
                        </a:cubicBezTo>
                        <a:cubicBezTo>
                          <a:pt x="2112884" y="6585"/>
                          <a:pt x="2333456" y="-7770"/>
                          <a:pt x="2600583" y="0"/>
                        </a:cubicBezTo>
                        <a:cubicBezTo>
                          <a:pt x="2595284" y="172188"/>
                          <a:pt x="2618910" y="217993"/>
                          <a:pt x="2600583" y="368101"/>
                        </a:cubicBezTo>
                        <a:cubicBezTo>
                          <a:pt x="2580040" y="517737"/>
                          <a:pt x="2588892" y="626329"/>
                          <a:pt x="2600583" y="707886"/>
                        </a:cubicBezTo>
                        <a:cubicBezTo>
                          <a:pt x="2417414" y="723404"/>
                          <a:pt x="2107549" y="712492"/>
                          <a:pt x="1950437" y="707886"/>
                        </a:cubicBezTo>
                        <a:cubicBezTo>
                          <a:pt x="1753368" y="718992"/>
                          <a:pt x="1554807" y="735121"/>
                          <a:pt x="1378308" y="707886"/>
                        </a:cubicBezTo>
                        <a:cubicBezTo>
                          <a:pt x="1178724" y="670208"/>
                          <a:pt x="1014854" y="733910"/>
                          <a:pt x="702157" y="707886"/>
                        </a:cubicBezTo>
                        <a:cubicBezTo>
                          <a:pt x="390137" y="705743"/>
                          <a:pt x="246423" y="752164"/>
                          <a:pt x="0" y="707886"/>
                        </a:cubicBezTo>
                        <a:cubicBezTo>
                          <a:pt x="-19865" y="625646"/>
                          <a:pt x="-845" y="541811"/>
                          <a:pt x="0" y="375179"/>
                        </a:cubicBezTo>
                        <a:cubicBezTo>
                          <a:pt x="-2229" y="204205"/>
                          <a:pt x="-36039" y="121914"/>
                          <a:pt x="0" y="0"/>
                        </a:cubicBezTo>
                        <a:close/>
                      </a:path>
                      <a:path w="2600583" h="707886" stroke="0" extrusionOk="0">
                        <a:moveTo>
                          <a:pt x="0" y="0"/>
                        </a:moveTo>
                        <a:cubicBezTo>
                          <a:pt x="255882" y="-11999"/>
                          <a:pt x="378745" y="5154"/>
                          <a:pt x="650146" y="0"/>
                        </a:cubicBezTo>
                        <a:cubicBezTo>
                          <a:pt x="935965" y="-20026"/>
                          <a:pt x="1088846" y="13602"/>
                          <a:pt x="1248280" y="0"/>
                        </a:cubicBezTo>
                        <a:cubicBezTo>
                          <a:pt x="1419206" y="46588"/>
                          <a:pt x="1633405" y="-15056"/>
                          <a:pt x="1924431" y="0"/>
                        </a:cubicBezTo>
                        <a:cubicBezTo>
                          <a:pt x="2207959" y="-9336"/>
                          <a:pt x="2355506" y="-1995"/>
                          <a:pt x="2600583" y="0"/>
                        </a:cubicBezTo>
                        <a:cubicBezTo>
                          <a:pt x="2594438" y="97574"/>
                          <a:pt x="2597788" y="191395"/>
                          <a:pt x="2600583" y="361021"/>
                        </a:cubicBezTo>
                        <a:cubicBezTo>
                          <a:pt x="2623361" y="505144"/>
                          <a:pt x="2608379" y="620619"/>
                          <a:pt x="2600583" y="707886"/>
                        </a:cubicBezTo>
                        <a:cubicBezTo>
                          <a:pt x="2357087" y="714707"/>
                          <a:pt x="2215076" y="689215"/>
                          <a:pt x="1976443" y="707886"/>
                        </a:cubicBezTo>
                        <a:cubicBezTo>
                          <a:pt x="1728701" y="730668"/>
                          <a:pt x="1443044" y="703613"/>
                          <a:pt x="1300291" y="707886"/>
                        </a:cubicBezTo>
                        <a:cubicBezTo>
                          <a:pt x="1089278" y="720633"/>
                          <a:pt x="960000" y="685622"/>
                          <a:pt x="702157" y="707886"/>
                        </a:cubicBezTo>
                        <a:cubicBezTo>
                          <a:pt x="444480" y="746296"/>
                          <a:pt x="185361" y="719479"/>
                          <a:pt x="0" y="707886"/>
                        </a:cubicBezTo>
                        <a:cubicBezTo>
                          <a:pt x="-6971" y="575647"/>
                          <a:pt x="20944" y="500604"/>
                          <a:pt x="0" y="353943"/>
                        </a:cubicBezTo>
                        <a:cubicBezTo>
                          <a:pt x="-15254" y="227356"/>
                          <a:pt x="20642" y="88116"/>
                          <a:pt x="0" y="0"/>
                        </a:cubicBezTo>
                        <a:close/>
                      </a:path>
                    </a:pathLst>
                  </a:custGeom>
                  <ask:type>
                    <ask:lineSketchFreehand/>
                  </ask:type>
                </ask:lineSketchStyleProps>
              </a:ext>
            </a:extLst>
          </a:ln>
        </p:spPr>
        <p:txBody>
          <a:bodyPr wrap="square" rtlCol="0">
            <a:spAutoFit/>
          </a:bodyPr>
          <a:lstStyle/>
          <a:p>
            <a:pPr algn="ct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sơ</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lược</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9E105D8C-2A38-0D1A-0B07-332EF9A2DBEB}"/>
              </a:ext>
            </a:extLst>
          </p:cNvPr>
          <p:cNvSpPr txBox="1"/>
          <p:nvPr/>
        </p:nvSpPr>
        <p:spPr>
          <a:xfrm>
            <a:off x="8344097" y="3672934"/>
            <a:ext cx="2600583"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600583"/>
                      <a:gd name="connsiteY0" fmla="*/ 0 h 707886"/>
                      <a:gd name="connsiteX1" fmla="*/ 702157 w 2600583"/>
                      <a:gd name="connsiteY1" fmla="*/ 0 h 707886"/>
                      <a:gd name="connsiteX2" fmla="*/ 1378308 w 2600583"/>
                      <a:gd name="connsiteY2" fmla="*/ 0 h 707886"/>
                      <a:gd name="connsiteX3" fmla="*/ 1976443 w 2600583"/>
                      <a:gd name="connsiteY3" fmla="*/ 0 h 707886"/>
                      <a:gd name="connsiteX4" fmla="*/ 2600583 w 2600583"/>
                      <a:gd name="connsiteY4" fmla="*/ 0 h 707886"/>
                      <a:gd name="connsiteX5" fmla="*/ 2600583 w 2600583"/>
                      <a:gd name="connsiteY5" fmla="*/ 368101 h 707886"/>
                      <a:gd name="connsiteX6" fmla="*/ 2600583 w 2600583"/>
                      <a:gd name="connsiteY6" fmla="*/ 707886 h 707886"/>
                      <a:gd name="connsiteX7" fmla="*/ 1950437 w 2600583"/>
                      <a:gd name="connsiteY7" fmla="*/ 707886 h 707886"/>
                      <a:gd name="connsiteX8" fmla="*/ 1378308 w 2600583"/>
                      <a:gd name="connsiteY8" fmla="*/ 707886 h 707886"/>
                      <a:gd name="connsiteX9" fmla="*/ 702157 w 2600583"/>
                      <a:gd name="connsiteY9" fmla="*/ 707886 h 707886"/>
                      <a:gd name="connsiteX10" fmla="*/ 0 w 2600583"/>
                      <a:gd name="connsiteY10" fmla="*/ 707886 h 707886"/>
                      <a:gd name="connsiteX11" fmla="*/ 0 w 2600583"/>
                      <a:gd name="connsiteY11" fmla="*/ 375179 h 707886"/>
                      <a:gd name="connsiteX12" fmla="*/ 0 w 2600583"/>
                      <a:gd name="connsiteY12" fmla="*/ 0 h 707886"/>
                      <a:gd name="connsiteX0" fmla="*/ 0 w 2600583"/>
                      <a:gd name="connsiteY0" fmla="*/ 0 h 707886"/>
                      <a:gd name="connsiteX1" fmla="*/ 650146 w 2600583"/>
                      <a:gd name="connsiteY1" fmla="*/ 0 h 707886"/>
                      <a:gd name="connsiteX2" fmla="*/ 1248280 w 2600583"/>
                      <a:gd name="connsiteY2" fmla="*/ 0 h 707886"/>
                      <a:gd name="connsiteX3" fmla="*/ 1924431 w 2600583"/>
                      <a:gd name="connsiteY3" fmla="*/ 0 h 707886"/>
                      <a:gd name="connsiteX4" fmla="*/ 2600583 w 2600583"/>
                      <a:gd name="connsiteY4" fmla="*/ 0 h 707886"/>
                      <a:gd name="connsiteX5" fmla="*/ 2600583 w 2600583"/>
                      <a:gd name="connsiteY5" fmla="*/ 361021 h 707886"/>
                      <a:gd name="connsiteX6" fmla="*/ 2600583 w 2600583"/>
                      <a:gd name="connsiteY6" fmla="*/ 707886 h 707886"/>
                      <a:gd name="connsiteX7" fmla="*/ 1976443 w 2600583"/>
                      <a:gd name="connsiteY7" fmla="*/ 707886 h 707886"/>
                      <a:gd name="connsiteX8" fmla="*/ 1300291 w 2600583"/>
                      <a:gd name="connsiteY8" fmla="*/ 707886 h 707886"/>
                      <a:gd name="connsiteX9" fmla="*/ 702157 w 2600583"/>
                      <a:gd name="connsiteY9" fmla="*/ 707886 h 707886"/>
                      <a:gd name="connsiteX10" fmla="*/ 0 w 2600583"/>
                      <a:gd name="connsiteY10" fmla="*/ 707886 h 707886"/>
                      <a:gd name="connsiteX11" fmla="*/ 0 w 2600583"/>
                      <a:gd name="connsiteY11" fmla="*/ 353943 h 707886"/>
                      <a:gd name="connsiteX12" fmla="*/ 0 w 2600583"/>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0583" h="707886" fill="none" extrusionOk="0">
                        <a:moveTo>
                          <a:pt x="0" y="0"/>
                        </a:moveTo>
                        <a:cubicBezTo>
                          <a:pt x="200403" y="-1616"/>
                          <a:pt x="404894" y="25564"/>
                          <a:pt x="702157" y="0"/>
                        </a:cubicBezTo>
                        <a:cubicBezTo>
                          <a:pt x="994607" y="48288"/>
                          <a:pt x="1213334" y="-21916"/>
                          <a:pt x="1378308" y="0"/>
                        </a:cubicBezTo>
                        <a:cubicBezTo>
                          <a:pt x="1572570" y="4211"/>
                          <a:pt x="1791894" y="-7516"/>
                          <a:pt x="1976443" y="0"/>
                        </a:cubicBezTo>
                        <a:cubicBezTo>
                          <a:pt x="2112884" y="6585"/>
                          <a:pt x="2333456" y="-7770"/>
                          <a:pt x="2600583" y="0"/>
                        </a:cubicBezTo>
                        <a:cubicBezTo>
                          <a:pt x="2595284" y="172188"/>
                          <a:pt x="2618910" y="217993"/>
                          <a:pt x="2600583" y="368101"/>
                        </a:cubicBezTo>
                        <a:cubicBezTo>
                          <a:pt x="2580040" y="517737"/>
                          <a:pt x="2588892" y="626329"/>
                          <a:pt x="2600583" y="707886"/>
                        </a:cubicBezTo>
                        <a:cubicBezTo>
                          <a:pt x="2417414" y="723404"/>
                          <a:pt x="2107549" y="712492"/>
                          <a:pt x="1950437" y="707886"/>
                        </a:cubicBezTo>
                        <a:cubicBezTo>
                          <a:pt x="1753368" y="718992"/>
                          <a:pt x="1554807" y="735121"/>
                          <a:pt x="1378308" y="707886"/>
                        </a:cubicBezTo>
                        <a:cubicBezTo>
                          <a:pt x="1178724" y="670208"/>
                          <a:pt x="1014854" y="733910"/>
                          <a:pt x="702157" y="707886"/>
                        </a:cubicBezTo>
                        <a:cubicBezTo>
                          <a:pt x="390137" y="705743"/>
                          <a:pt x="246423" y="752164"/>
                          <a:pt x="0" y="707886"/>
                        </a:cubicBezTo>
                        <a:cubicBezTo>
                          <a:pt x="-19865" y="625646"/>
                          <a:pt x="-845" y="541811"/>
                          <a:pt x="0" y="375179"/>
                        </a:cubicBezTo>
                        <a:cubicBezTo>
                          <a:pt x="-2229" y="204205"/>
                          <a:pt x="-36039" y="121914"/>
                          <a:pt x="0" y="0"/>
                        </a:cubicBezTo>
                        <a:close/>
                      </a:path>
                      <a:path w="2600583" h="707886" stroke="0" extrusionOk="0">
                        <a:moveTo>
                          <a:pt x="0" y="0"/>
                        </a:moveTo>
                        <a:cubicBezTo>
                          <a:pt x="255882" y="-11999"/>
                          <a:pt x="378745" y="5154"/>
                          <a:pt x="650146" y="0"/>
                        </a:cubicBezTo>
                        <a:cubicBezTo>
                          <a:pt x="935965" y="-20026"/>
                          <a:pt x="1088846" y="13602"/>
                          <a:pt x="1248280" y="0"/>
                        </a:cubicBezTo>
                        <a:cubicBezTo>
                          <a:pt x="1419206" y="46588"/>
                          <a:pt x="1633405" y="-15056"/>
                          <a:pt x="1924431" y="0"/>
                        </a:cubicBezTo>
                        <a:cubicBezTo>
                          <a:pt x="2207959" y="-9336"/>
                          <a:pt x="2355506" y="-1995"/>
                          <a:pt x="2600583" y="0"/>
                        </a:cubicBezTo>
                        <a:cubicBezTo>
                          <a:pt x="2594438" y="97574"/>
                          <a:pt x="2597788" y="191395"/>
                          <a:pt x="2600583" y="361021"/>
                        </a:cubicBezTo>
                        <a:cubicBezTo>
                          <a:pt x="2623361" y="505144"/>
                          <a:pt x="2608379" y="620619"/>
                          <a:pt x="2600583" y="707886"/>
                        </a:cubicBezTo>
                        <a:cubicBezTo>
                          <a:pt x="2357087" y="714707"/>
                          <a:pt x="2215076" y="689215"/>
                          <a:pt x="1976443" y="707886"/>
                        </a:cubicBezTo>
                        <a:cubicBezTo>
                          <a:pt x="1728701" y="730668"/>
                          <a:pt x="1443044" y="703613"/>
                          <a:pt x="1300291" y="707886"/>
                        </a:cubicBezTo>
                        <a:cubicBezTo>
                          <a:pt x="1089278" y="720633"/>
                          <a:pt x="960000" y="685622"/>
                          <a:pt x="702157" y="707886"/>
                        </a:cubicBezTo>
                        <a:cubicBezTo>
                          <a:pt x="444480" y="746296"/>
                          <a:pt x="185361" y="719479"/>
                          <a:pt x="0" y="707886"/>
                        </a:cubicBezTo>
                        <a:cubicBezTo>
                          <a:pt x="-6971" y="575647"/>
                          <a:pt x="20944" y="500604"/>
                          <a:pt x="0" y="353943"/>
                        </a:cubicBezTo>
                        <a:cubicBezTo>
                          <a:pt x="-15254" y="227356"/>
                          <a:pt x="20642" y="88116"/>
                          <a:pt x="0" y="0"/>
                        </a:cubicBezTo>
                        <a:close/>
                      </a:path>
                    </a:pathLst>
                  </a:custGeom>
                  <ask:type>
                    <ask:lineSketchFreehand/>
                  </ask:type>
                </ask:lineSketchStyleProps>
              </a:ext>
            </a:extLst>
          </a:ln>
        </p:spPr>
        <p:txBody>
          <a:bodyPr wrap="square" rtlCol="0">
            <a:spAutoFit/>
          </a:bodyPr>
          <a:lstStyle/>
          <a:p>
            <a:pPr algn="ct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giản</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dị</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84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2" nodeType="clickEffect">
                                  <p:stCondLst>
                                    <p:cond delay="0"/>
                                  </p:stCondLst>
                                  <p:childTnLst>
                                    <p:anim calcmode="lin" valueType="num">
                                      <p:cBhvr>
                                        <p:cTn id="33" dur="500"/>
                                        <p:tgtEl>
                                          <p:spTgt spid="7"/>
                                        </p:tgtEl>
                                        <p:attrNameLst>
                                          <p:attrName>ppt_w</p:attrName>
                                        </p:attrNameLst>
                                      </p:cBhvr>
                                      <p:tavLst>
                                        <p:tav tm="0">
                                          <p:val>
                                            <p:strVal val="ppt_w"/>
                                          </p:val>
                                        </p:tav>
                                        <p:tav tm="100000">
                                          <p:val>
                                            <p:fltVal val="0"/>
                                          </p:val>
                                        </p:tav>
                                      </p:tavLst>
                                    </p:anim>
                                    <p:anim calcmode="lin" valueType="num">
                                      <p:cBhvr>
                                        <p:cTn id="34" dur="500"/>
                                        <p:tgtEl>
                                          <p:spTgt spid="7"/>
                                        </p:tgtEl>
                                        <p:attrNameLst>
                                          <p:attrName>ppt_h</p:attrName>
                                        </p:attrNameLst>
                                      </p:cBhvr>
                                      <p:tavLst>
                                        <p:tav tm="0">
                                          <p:val>
                                            <p:strVal val="ppt_h"/>
                                          </p:val>
                                        </p:tav>
                                        <p:tav tm="100000">
                                          <p:val>
                                            <p:fltVal val="0"/>
                                          </p:val>
                                        </p:tav>
                                      </p:tavLst>
                                    </p:anim>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53" presetClass="exit" presetSubtype="32" fill="hold" grpId="2" nodeType="with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2" animBg="1"/>
      <p:bldP spid="8" grpId="0" animBg="1"/>
      <p:bldP spid="9" grpId="0" animBg="1"/>
      <p:bldP spid="9" grpId="2"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AC5DE-B9DD-327A-F5AD-DC89E196A35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07A2B7A-E843-3D30-2501-6EFFF0B4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0DDBFC68-1857-2E04-D14B-E3D196B9239B}"/>
              </a:ext>
            </a:extLst>
          </p:cNvPr>
          <p:cNvGrpSpPr/>
          <p:nvPr/>
        </p:nvGrpSpPr>
        <p:grpSpPr>
          <a:xfrm>
            <a:off x="256552" y="224586"/>
            <a:ext cx="11739243" cy="1200328"/>
            <a:chOff x="715712" y="88169"/>
            <a:chExt cx="840147" cy="276244"/>
          </a:xfrm>
        </p:grpSpPr>
        <p:sp>
          <p:nvSpPr>
            <p:cNvPr id="3" name="Rounded Rectangle 13">
              <a:extLst>
                <a:ext uri="{FF2B5EF4-FFF2-40B4-BE49-F238E27FC236}">
                  <a16:creationId xmlns:a16="http://schemas.microsoft.com/office/drawing/2014/main" id="{B0B34AD9-29C7-3DF1-F5C4-4167F01E2A9F}"/>
                </a:ext>
              </a:extLst>
            </p:cNvPr>
            <p:cNvSpPr/>
            <p:nvPr/>
          </p:nvSpPr>
          <p:spPr>
            <a:xfrm>
              <a:off x="715712" y="88169"/>
              <a:ext cx="833241" cy="27519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 name="TextBox 3">
              <a:extLst>
                <a:ext uri="{FF2B5EF4-FFF2-40B4-BE49-F238E27FC236}">
                  <a16:creationId xmlns:a16="http://schemas.microsoft.com/office/drawing/2014/main" id="{ECBE4323-DF49-17FE-6746-144B12572DB0}"/>
                </a:ext>
              </a:extLst>
            </p:cNvPr>
            <p:cNvSpPr txBox="1"/>
            <p:nvPr/>
          </p:nvSpPr>
          <p:spPr>
            <a:xfrm>
              <a:off x="718017" y="88169"/>
              <a:ext cx="837842" cy="276244"/>
            </a:xfrm>
            <a:prstGeom prst="rect">
              <a:avLst/>
            </a:prstGeom>
            <a:noFill/>
          </p:spPr>
          <p:txBody>
            <a:bodyPr wrap="square" rtlCol="0">
              <a:spAutoFit/>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2 – 3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với</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từ</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đồng</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nghĩa</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mà</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đã</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chọn</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ở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bài</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ED3D38"/>
                  </a:solidFill>
                  <a:latin typeface="Tahoma" panose="020B0604030504040204" pitchFamily="34" charset="0"/>
                  <a:ea typeface="Tahoma" panose="020B0604030504040204" pitchFamily="34" charset="0"/>
                  <a:cs typeface="Tahoma" panose="020B0604030504040204" pitchFamily="34" charset="0"/>
                </a:rPr>
                <a:t>tập</a:t>
              </a:r>
              <a:r>
                <a:rPr lang="en-US" sz="3600" b="1" dirty="0">
                  <a:solidFill>
                    <a:srgbClr val="ED3D38"/>
                  </a:solidFill>
                  <a:latin typeface="Tahoma" panose="020B0604030504040204" pitchFamily="34" charset="0"/>
                  <a:ea typeface="Tahoma" panose="020B0604030504040204" pitchFamily="34" charset="0"/>
                  <a:cs typeface="Tahoma" panose="020B0604030504040204" pitchFamily="34" charset="0"/>
                </a:rPr>
                <a:t> 1</a:t>
              </a:r>
              <a:r>
                <a:rPr lang="en-US" sz="3600" b="1" i="1" dirty="0">
                  <a:solidFill>
                    <a:srgbClr val="ED3D38"/>
                  </a:solidFill>
                  <a:latin typeface="Tahoma" panose="020B0604030504040204" pitchFamily="34" charset="0"/>
                  <a:ea typeface="Tahoma" panose="020B0604030504040204" pitchFamily="34" charset="0"/>
                  <a:cs typeface="Tahoma" panose="020B0604030504040204" pitchFamily="34" charset="0"/>
                </a:rPr>
                <a:t>.</a:t>
              </a:r>
              <a:endPar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6" name="TextBox 5">
            <a:extLst>
              <a:ext uri="{FF2B5EF4-FFF2-40B4-BE49-F238E27FC236}">
                <a16:creationId xmlns:a16="http://schemas.microsoft.com/office/drawing/2014/main" id="{AFA58886-7AF5-5B93-C579-FCE3F7E25364}"/>
              </a:ext>
            </a:extLst>
          </p:cNvPr>
          <p:cNvSpPr txBox="1"/>
          <p:nvPr/>
        </p:nvSpPr>
        <p:spPr>
          <a:xfrm>
            <a:off x="554692" y="1905932"/>
            <a:ext cx="2600583"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600583"/>
                      <a:gd name="connsiteY0" fmla="*/ 0 h 707886"/>
                      <a:gd name="connsiteX1" fmla="*/ 702157 w 2600583"/>
                      <a:gd name="connsiteY1" fmla="*/ 0 h 707886"/>
                      <a:gd name="connsiteX2" fmla="*/ 1378308 w 2600583"/>
                      <a:gd name="connsiteY2" fmla="*/ 0 h 707886"/>
                      <a:gd name="connsiteX3" fmla="*/ 1976443 w 2600583"/>
                      <a:gd name="connsiteY3" fmla="*/ 0 h 707886"/>
                      <a:gd name="connsiteX4" fmla="*/ 2600583 w 2600583"/>
                      <a:gd name="connsiteY4" fmla="*/ 0 h 707886"/>
                      <a:gd name="connsiteX5" fmla="*/ 2600583 w 2600583"/>
                      <a:gd name="connsiteY5" fmla="*/ 368101 h 707886"/>
                      <a:gd name="connsiteX6" fmla="*/ 2600583 w 2600583"/>
                      <a:gd name="connsiteY6" fmla="*/ 707886 h 707886"/>
                      <a:gd name="connsiteX7" fmla="*/ 1950437 w 2600583"/>
                      <a:gd name="connsiteY7" fmla="*/ 707886 h 707886"/>
                      <a:gd name="connsiteX8" fmla="*/ 1378308 w 2600583"/>
                      <a:gd name="connsiteY8" fmla="*/ 707886 h 707886"/>
                      <a:gd name="connsiteX9" fmla="*/ 702157 w 2600583"/>
                      <a:gd name="connsiteY9" fmla="*/ 707886 h 707886"/>
                      <a:gd name="connsiteX10" fmla="*/ 0 w 2600583"/>
                      <a:gd name="connsiteY10" fmla="*/ 707886 h 707886"/>
                      <a:gd name="connsiteX11" fmla="*/ 0 w 2600583"/>
                      <a:gd name="connsiteY11" fmla="*/ 375179 h 707886"/>
                      <a:gd name="connsiteX12" fmla="*/ 0 w 2600583"/>
                      <a:gd name="connsiteY12" fmla="*/ 0 h 707886"/>
                      <a:gd name="connsiteX0" fmla="*/ 0 w 2600583"/>
                      <a:gd name="connsiteY0" fmla="*/ 0 h 707886"/>
                      <a:gd name="connsiteX1" fmla="*/ 650146 w 2600583"/>
                      <a:gd name="connsiteY1" fmla="*/ 0 h 707886"/>
                      <a:gd name="connsiteX2" fmla="*/ 1248280 w 2600583"/>
                      <a:gd name="connsiteY2" fmla="*/ 0 h 707886"/>
                      <a:gd name="connsiteX3" fmla="*/ 1924431 w 2600583"/>
                      <a:gd name="connsiteY3" fmla="*/ 0 h 707886"/>
                      <a:gd name="connsiteX4" fmla="*/ 2600583 w 2600583"/>
                      <a:gd name="connsiteY4" fmla="*/ 0 h 707886"/>
                      <a:gd name="connsiteX5" fmla="*/ 2600583 w 2600583"/>
                      <a:gd name="connsiteY5" fmla="*/ 361021 h 707886"/>
                      <a:gd name="connsiteX6" fmla="*/ 2600583 w 2600583"/>
                      <a:gd name="connsiteY6" fmla="*/ 707886 h 707886"/>
                      <a:gd name="connsiteX7" fmla="*/ 1976443 w 2600583"/>
                      <a:gd name="connsiteY7" fmla="*/ 707886 h 707886"/>
                      <a:gd name="connsiteX8" fmla="*/ 1300291 w 2600583"/>
                      <a:gd name="connsiteY8" fmla="*/ 707886 h 707886"/>
                      <a:gd name="connsiteX9" fmla="*/ 702157 w 2600583"/>
                      <a:gd name="connsiteY9" fmla="*/ 707886 h 707886"/>
                      <a:gd name="connsiteX10" fmla="*/ 0 w 2600583"/>
                      <a:gd name="connsiteY10" fmla="*/ 707886 h 707886"/>
                      <a:gd name="connsiteX11" fmla="*/ 0 w 2600583"/>
                      <a:gd name="connsiteY11" fmla="*/ 353943 h 707886"/>
                      <a:gd name="connsiteX12" fmla="*/ 0 w 2600583"/>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0583" h="707886" fill="none" extrusionOk="0">
                        <a:moveTo>
                          <a:pt x="0" y="0"/>
                        </a:moveTo>
                        <a:cubicBezTo>
                          <a:pt x="200403" y="-1616"/>
                          <a:pt x="404894" y="25564"/>
                          <a:pt x="702157" y="0"/>
                        </a:cubicBezTo>
                        <a:cubicBezTo>
                          <a:pt x="994607" y="48288"/>
                          <a:pt x="1213334" y="-21916"/>
                          <a:pt x="1378308" y="0"/>
                        </a:cubicBezTo>
                        <a:cubicBezTo>
                          <a:pt x="1572570" y="4211"/>
                          <a:pt x="1791894" y="-7516"/>
                          <a:pt x="1976443" y="0"/>
                        </a:cubicBezTo>
                        <a:cubicBezTo>
                          <a:pt x="2112884" y="6585"/>
                          <a:pt x="2333456" y="-7770"/>
                          <a:pt x="2600583" y="0"/>
                        </a:cubicBezTo>
                        <a:cubicBezTo>
                          <a:pt x="2595284" y="172188"/>
                          <a:pt x="2618910" y="217993"/>
                          <a:pt x="2600583" y="368101"/>
                        </a:cubicBezTo>
                        <a:cubicBezTo>
                          <a:pt x="2580040" y="517737"/>
                          <a:pt x="2588892" y="626329"/>
                          <a:pt x="2600583" y="707886"/>
                        </a:cubicBezTo>
                        <a:cubicBezTo>
                          <a:pt x="2417414" y="723404"/>
                          <a:pt x="2107549" y="712492"/>
                          <a:pt x="1950437" y="707886"/>
                        </a:cubicBezTo>
                        <a:cubicBezTo>
                          <a:pt x="1753368" y="718992"/>
                          <a:pt x="1554807" y="735121"/>
                          <a:pt x="1378308" y="707886"/>
                        </a:cubicBezTo>
                        <a:cubicBezTo>
                          <a:pt x="1178724" y="670208"/>
                          <a:pt x="1014854" y="733910"/>
                          <a:pt x="702157" y="707886"/>
                        </a:cubicBezTo>
                        <a:cubicBezTo>
                          <a:pt x="390137" y="705743"/>
                          <a:pt x="246423" y="752164"/>
                          <a:pt x="0" y="707886"/>
                        </a:cubicBezTo>
                        <a:cubicBezTo>
                          <a:pt x="-19865" y="625646"/>
                          <a:pt x="-845" y="541811"/>
                          <a:pt x="0" y="375179"/>
                        </a:cubicBezTo>
                        <a:cubicBezTo>
                          <a:pt x="-2229" y="204205"/>
                          <a:pt x="-36039" y="121914"/>
                          <a:pt x="0" y="0"/>
                        </a:cubicBezTo>
                        <a:close/>
                      </a:path>
                      <a:path w="2600583" h="707886" stroke="0" extrusionOk="0">
                        <a:moveTo>
                          <a:pt x="0" y="0"/>
                        </a:moveTo>
                        <a:cubicBezTo>
                          <a:pt x="255882" y="-11999"/>
                          <a:pt x="378745" y="5154"/>
                          <a:pt x="650146" y="0"/>
                        </a:cubicBezTo>
                        <a:cubicBezTo>
                          <a:pt x="935965" y="-20026"/>
                          <a:pt x="1088846" y="13602"/>
                          <a:pt x="1248280" y="0"/>
                        </a:cubicBezTo>
                        <a:cubicBezTo>
                          <a:pt x="1419206" y="46588"/>
                          <a:pt x="1633405" y="-15056"/>
                          <a:pt x="1924431" y="0"/>
                        </a:cubicBezTo>
                        <a:cubicBezTo>
                          <a:pt x="2207959" y="-9336"/>
                          <a:pt x="2355506" y="-1995"/>
                          <a:pt x="2600583" y="0"/>
                        </a:cubicBezTo>
                        <a:cubicBezTo>
                          <a:pt x="2594438" y="97574"/>
                          <a:pt x="2597788" y="191395"/>
                          <a:pt x="2600583" y="361021"/>
                        </a:cubicBezTo>
                        <a:cubicBezTo>
                          <a:pt x="2623361" y="505144"/>
                          <a:pt x="2608379" y="620619"/>
                          <a:pt x="2600583" y="707886"/>
                        </a:cubicBezTo>
                        <a:cubicBezTo>
                          <a:pt x="2357087" y="714707"/>
                          <a:pt x="2215076" y="689215"/>
                          <a:pt x="1976443" y="707886"/>
                        </a:cubicBezTo>
                        <a:cubicBezTo>
                          <a:pt x="1728701" y="730668"/>
                          <a:pt x="1443044" y="703613"/>
                          <a:pt x="1300291" y="707886"/>
                        </a:cubicBezTo>
                        <a:cubicBezTo>
                          <a:pt x="1089278" y="720633"/>
                          <a:pt x="960000" y="685622"/>
                          <a:pt x="702157" y="707886"/>
                        </a:cubicBezTo>
                        <a:cubicBezTo>
                          <a:pt x="444480" y="746296"/>
                          <a:pt x="185361" y="719479"/>
                          <a:pt x="0" y="707886"/>
                        </a:cubicBezTo>
                        <a:cubicBezTo>
                          <a:pt x="-6971" y="575647"/>
                          <a:pt x="20944" y="500604"/>
                          <a:pt x="0" y="353943"/>
                        </a:cubicBezTo>
                        <a:cubicBezTo>
                          <a:pt x="-15254" y="227356"/>
                          <a:pt x="20642" y="88116"/>
                          <a:pt x="0" y="0"/>
                        </a:cubicBezTo>
                        <a:close/>
                      </a:path>
                    </a:pathLst>
                  </a:custGeom>
                  <ask:type>
                    <ask:lineSketchFreehand/>
                  </ask:type>
                </ask:lineSketchStyleProps>
              </a:ext>
            </a:extLst>
          </a:ln>
        </p:spPr>
        <p:txBody>
          <a:bodyPr wrap="square" rtlCol="0">
            <a:spAutoFit/>
          </a:bodyPr>
          <a:lstStyle/>
          <a:p>
            <a:pPr algn="ct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đơn</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giản</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80209832-6DE1-5E81-F7A7-4A50CCB8EBC9}"/>
              </a:ext>
            </a:extLst>
          </p:cNvPr>
          <p:cNvSpPr txBox="1"/>
          <p:nvPr/>
        </p:nvSpPr>
        <p:spPr>
          <a:xfrm>
            <a:off x="3950496" y="1905932"/>
            <a:ext cx="2600583"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600583"/>
                      <a:gd name="connsiteY0" fmla="*/ 0 h 707886"/>
                      <a:gd name="connsiteX1" fmla="*/ 702157 w 2600583"/>
                      <a:gd name="connsiteY1" fmla="*/ 0 h 707886"/>
                      <a:gd name="connsiteX2" fmla="*/ 1378308 w 2600583"/>
                      <a:gd name="connsiteY2" fmla="*/ 0 h 707886"/>
                      <a:gd name="connsiteX3" fmla="*/ 1976443 w 2600583"/>
                      <a:gd name="connsiteY3" fmla="*/ 0 h 707886"/>
                      <a:gd name="connsiteX4" fmla="*/ 2600583 w 2600583"/>
                      <a:gd name="connsiteY4" fmla="*/ 0 h 707886"/>
                      <a:gd name="connsiteX5" fmla="*/ 2600583 w 2600583"/>
                      <a:gd name="connsiteY5" fmla="*/ 368101 h 707886"/>
                      <a:gd name="connsiteX6" fmla="*/ 2600583 w 2600583"/>
                      <a:gd name="connsiteY6" fmla="*/ 707886 h 707886"/>
                      <a:gd name="connsiteX7" fmla="*/ 1950437 w 2600583"/>
                      <a:gd name="connsiteY7" fmla="*/ 707886 h 707886"/>
                      <a:gd name="connsiteX8" fmla="*/ 1378308 w 2600583"/>
                      <a:gd name="connsiteY8" fmla="*/ 707886 h 707886"/>
                      <a:gd name="connsiteX9" fmla="*/ 702157 w 2600583"/>
                      <a:gd name="connsiteY9" fmla="*/ 707886 h 707886"/>
                      <a:gd name="connsiteX10" fmla="*/ 0 w 2600583"/>
                      <a:gd name="connsiteY10" fmla="*/ 707886 h 707886"/>
                      <a:gd name="connsiteX11" fmla="*/ 0 w 2600583"/>
                      <a:gd name="connsiteY11" fmla="*/ 375179 h 707886"/>
                      <a:gd name="connsiteX12" fmla="*/ 0 w 2600583"/>
                      <a:gd name="connsiteY12" fmla="*/ 0 h 707886"/>
                      <a:gd name="connsiteX0" fmla="*/ 0 w 2600583"/>
                      <a:gd name="connsiteY0" fmla="*/ 0 h 707886"/>
                      <a:gd name="connsiteX1" fmla="*/ 650146 w 2600583"/>
                      <a:gd name="connsiteY1" fmla="*/ 0 h 707886"/>
                      <a:gd name="connsiteX2" fmla="*/ 1248280 w 2600583"/>
                      <a:gd name="connsiteY2" fmla="*/ 0 h 707886"/>
                      <a:gd name="connsiteX3" fmla="*/ 1924431 w 2600583"/>
                      <a:gd name="connsiteY3" fmla="*/ 0 h 707886"/>
                      <a:gd name="connsiteX4" fmla="*/ 2600583 w 2600583"/>
                      <a:gd name="connsiteY4" fmla="*/ 0 h 707886"/>
                      <a:gd name="connsiteX5" fmla="*/ 2600583 w 2600583"/>
                      <a:gd name="connsiteY5" fmla="*/ 361021 h 707886"/>
                      <a:gd name="connsiteX6" fmla="*/ 2600583 w 2600583"/>
                      <a:gd name="connsiteY6" fmla="*/ 707886 h 707886"/>
                      <a:gd name="connsiteX7" fmla="*/ 1976443 w 2600583"/>
                      <a:gd name="connsiteY7" fmla="*/ 707886 h 707886"/>
                      <a:gd name="connsiteX8" fmla="*/ 1300291 w 2600583"/>
                      <a:gd name="connsiteY8" fmla="*/ 707886 h 707886"/>
                      <a:gd name="connsiteX9" fmla="*/ 702157 w 2600583"/>
                      <a:gd name="connsiteY9" fmla="*/ 707886 h 707886"/>
                      <a:gd name="connsiteX10" fmla="*/ 0 w 2600583"/>
                      <a:gd name="connsiteY10" fmla="*/ 707886 h 707886"/>
                      <a:gd name="connsiteX11" fmla="*/ 0 w 2600583"/>
                      <a:gd name="connsiteY11" fmla="*/ 353943 h 707886"/>
                      <a:gd name="connsiteX12" fmla="*/ 0 w 2600583"/>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0583" h="707886" fill="none" extrusionOk="0">
                        <a:moveTo>
                          <a:pt x="0" y="0"/>
                        </a:moveTo>
                        <a:cubicBezTo>
                          <a:pt x="200403" y="-1616"/>
                          <a:pt x="404894" y="25564"/>
                          <a:pt x="702157" y="0"/>
                        </a:cubicBezTo>
                        <a:cubicBezTo>
                          <a:pt x="994607" y="48288"/>
                          <a:pt x="1213334" y="-21916"/>
                          <a:pt x="1378308" y="0"/>
                        </a:cubicBezTo>
                        <a:cubicBezTo>
                          <a:pt x="1572570" y="4211"/>
                          <a:pt x="1791894" y="-7516"/>
                          <a:pt x="1976443" y="0"/>
                        </a:cubicBezTo>
                        <a:cubicBezTo>
                          <a:pt x="2112884" y="6585"/>
                          <a:pt x="2333456" y="-7770"/>
                          <a:pt x="2600583" y="0"/>
                        </a:cubicBezTo>
                        <a:cubicBezTo>
                          <a:pt x="2595284" y="172188"/>
                          <a:pt x="2618910" y="217993"/>
                          <a:pt x="2600583" y="368101"/>
                        </a:cubicBezTo>
                        <a:cubicBezTo>
                          <a:pt x="2580040" y="517737"/>
                          <a:pt x="2588892" y="626329"/>
                          <a:pt x="2600583" y="707886"/>
                        </a:cubicBezTo>
                        <a:cubicBezTo>
                          <a:pt x="2417414" y="723404"/>
                          <a:pt x="2107549" y="712492"/>
                          <a:pt x="1950437" y="707886"/>
                        </a:cubicBezTo>
                        <a:cubicBezTo>
                          <a:pt x="1753368" y="718992"/>
                          <a:pt x="1554807" y="735121"/>
                          <a:pt x="1378308" y="707886"/>
                        </a:cubicBezTo>
                        <a:cubicBezTo>
                          <a:pt x="1178724" y="670208"/>
                          <a:pt x="1014854" y="733910"/>
                          <a:pt x="702157" y="707886"/>
                        </a:cubicBezTo>
                        <a:cubicBezTo>
                          <a:pt x="390137" y="705743"/>
                          <a:pt x="246423" y="752164"/>
                          <a:pt x="0" y="707886"/>
                        </a:cubicBezTo>
                        <a:cubicBezTo>
                          <a:pt x="-19865" y="625646"/>
                          <a:pt x="-845" y="541811"/>
                          <a:pt x="0" y="375179"/>
                        </a:cubicBezTo>
                        <a:cubicBezTo>
                          <a:pt x="-2229" y="204205"/>
                          <a:pt x="-36039" y="121914"/>
                          <a:pt x="0" y="0"/>
                        </a:cubicBezTo>
                        <a:close/>
                      </a:path>
                      <a:path w="2600583" h="707886" stroke="0" extrusionOk="0">
                        <a:moveTo>
                          <a:pt x="0" y="0"/>
                        </a:moveTo>
                        <a:cubicBezTo>
                          <a:pt x="255882" y="-11999"/>
                          <a:pt x="378745" y="5154"/>
                          <a:pt x="650146" y="0"/>
                        </a:cubicBezTo>
                        <a:cubicBezTo>
                          <a:pt x="935965" y="-20026"/>
                          <a:pt x="1088846" y="13602"/>
                          <a:pt x="1248280" y="0"/>
                        </a:cubicBezTo>
                        <a:cubicBezTo>
                          <a:pt x="1419206" y="46588"/>
                          <a:pt x="1633405" y="-15056"/>
                          <a:pt x="1924431" y="0"/>
                        </a:cubicBezTo>
                        <a:cubicBezTo>
                          <a:pt x="2207959" y="-9336"/>
                          <a:pt x="2355506" y="-1995"/>
                          <a:pt x="2600583" y="0"/>
                        </a:cubicBezTo>
                        <a:cubicBezTo>
                          <a:pt x="2594438" y="97574"/>
                          <a:pt x="2597788" y="191395"/>
                          <a:pt x="2600583" y="361021"/>
                        </a:cubicBezTo>
                        <a:cubicBezTo>
                          <a:pt x="2623361" y="505144"/>
                          <a:pt x="2608379" y="620619"/>
                          <a:pt x="2600583" y="707886"/>
                        </a:cubicBezTo>
                        <a:cubicBezTo>
                          <a:pt x="2357087" y="714707"/>
                          <a:pt x="2215076" y="689215"/>
                          <a:pt x="1976443" y="707886"/>
                        </a:cubicBezTo>
                        <a:cubicBezTo>
                          <a:pt x="1728701" y="730668"/>
                          <a:pt x="1443044" y="703613"/>
                          <a:pt x="1300291" y="707886"/>
                        </a:cubicBezTo>
                        <a:cubicBezTo>
                          <a:pt x="1089278" y="720633"/>
                          <a:pt x="960000" y="685622"/>
                          <a:pt x="702157" y="707886"/>
                        </a:cubicBezTo>
                        <a:cubicBezTo>
                          <a:pt x="444480" y="746296"/>
                          <a:pt x="185361" y="719479"/>
                          <a:pt x="0" y="707886"/>
                        </a:cubicBezTo>
                        <a:cubicBezTo>
                          <a:pt x="-6971" y="575647"/>
                          <a:pt x="20944" y="500604"/>
                          <a:pt x="0" y="353943"/>
                        </a:cubicBezTo>
                        <a:cubicBezTo>
                          <a:pt x="-15254" y="227356"/>
                          <a:pt x="20642" y="88116"/>
                          <a:pt x="0" y="0"/>
                        </a:cubicBezTo>
                        <a:close/>
                      </a:path>
                    </a:pathLst>
                  </a:custGeom>
                  <ask:type>
                    <ask:lineSketchFreehand/>
                  </ask:type>
                </ask:lineSketchStyleProps>
              </a:ext>
            </a:extLst>
          </a:ln>
        </p:spPr>
        <p:txBody>
          <a:bodyPr wrap="square" rtlCol="0">
            <a:spAutoFit/>
          </a:bodyPr>
          <a:lstStyle/>
          <a:p>
            <a:pPr algn="ct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mộc</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mạc</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02B40768-50A4-342B-3D02-9288EA6107EA}"/>
              </a:ext>
            </a:extLst>
          </p:cNvPr>
          <p:cNvSpPr txBox="1"/>
          <p:nvPr/>
        </p:nvSpPr>
        <p:spPr>
          <a:xfrm>
            <a:off x="7346300" y="1905932"/>
            <a:ext cx="2600583"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600583"/>
                      <a:gd name="connsiteY0" fmla="*/ 0 h 707886"/>
                      <a:gd name="connsiteX1" fmla="*/ 702157 w 2600583"/>
                      <a:gd name="connsiteY1" fmla="*/ 0 h 707886"/>
                      <a:gd name="connsiteX2" fmla="*/ 1378308 w 2600583"/>
                      <a:gd name="connsiteY2" fmla="*/ 0 h 707886"/>
                      <a:gd name="connsiteX3" fmla="*/ 1976443 w 2600583"/>
                      <a:gd name="connsiteY3" fmla="*/ 0 h 707886"/>
                      <a:gd name="connsiteX4" fmla="*/ 2600583 w 2600583"/>
                      <a:gd name="connsiteY4" fmla="*/ 0 h 707886"/>
                      <a:gd name="connsiteX5" fmla="*/ 2600583 w 2600583"/>
                      <a:gd name="connsiteY5" fmla="*/ 368101 h 707886"/>
                      <a:gd name="connsiteX6" fmla="*/ 2600583 w 2600583"/>
                      <a:gd name="connsiteY6" fmla="*/ 707886 h 707886"/>
                      <a:gd name="connsiteX7" fmla="*/ 1950437 w 2600583"/>
                      <a:gd name="connsiteY7" fmla="*/ 707886 h 707886"/>
                      <a:gd name="connsiteX8" fmla="*/ 1378308 w 2600583"/>
                      <a:gd name="connsiteY8" fmla="*/ 707886 h 707886"/>
                      <a:gd name="connsiteX9" fmla="*/ 702157 w 2600583"/>
                      <a:gd name="connsiteY9" fmla="*/ 707886 h 707886"/>
                      <a:gd name="connsiteX10" fmla="*/ 0 w 2600583"/>
                      <a:gd name="connsiteY10" fmla="*/ 707886 h 707886"/>
                      <a:gd name="connsiteX11" fmla="*/ 0 w 2600583"/>
                      <a:gd name="connsiteY11" fmla="*/ 375179 h 707886"/>
                      <a:gd name="connsiteX12" fmla="*/ 0 w 2600583"/>
                      <a:gd name="connsiteY12" fmla="*/ 0 h 707886"/>
                      <a:gd name="connsiteX0" fmla="*/ 0 w 2600583"/>
                      <a:gd name="connsiteY0" fmla="*/ 0 h 707886"/>
                      <a:gd name="connsiteX1" fmla="*/ 650146 w 2600583"/>
                      <a:gd name="connsiteY1" fmla="*/ 0 h 707886"/>
                      <a:gd name="connsiteX2" fmla="*/ 1248280 w 2600583"/>
                      <a:gd name="connsiteY2" fmla="*/ 0 h 707886"/>
                      <a:gd name="connsiteX3" fmla="*/ 1924431 w 2600583"/>
                      <a:gd name="connsiteY3" fmla="*/ 0 h 707886"/>
                      <a:gd name="connsiteX4" fmla="*/ 2600583 w 2600583"/>
                      <a:gd name="connsiteY4" fmla="*/ 0 h 707886"/>
                      <a:gd name="connsiteX5" fmla="*/ 2600583 w 2600583"/>
                      <a:gd name="connsiteY5" fmla="*/ 361021 h 707886"/>
                      <a:gd name="connsiteX6" fmla="*/ 2600583 w 2600583"/>
                      <a:gd name="connsiteY6" fmla="*/ 707886 h 707886"/>
                      <a:gd name="connsiteX7" fmla="*/ 1976443 w 2600583"/>
                      <a:gd name="connsiteY7" fmla="*/ 707886 h 707886"/>
                      <a:gd name="connsiteX8" fmla="*/ 1300291 w 2600583"/>
                      <a:gd name="connsiteY8" fmla="*/ 707886 h 707886"/>
                      <a:gd name="connsiteX9" fmla="*/ 702157 w 2600583"/>
                      <a:gd name="connsiteY9" fmla="*/ 707886 h 707886"/>
                      <a:gd name="connsiteX10" fmla="*/ 0 w 2600583"/>
                      <a:gd name="connsiteY10" fmla="*/ 707886 h 707886"/>
                      <a:gd name="connsiteX11" fmla="*/ 0 w 2600583"/>
                      <a:gd name="connsiteY11" fmla="*/ 353943 h 707886"/>
                      <a:gd name="connsiteX12" fmla="*/ 0 w 2600583"/>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0583" h="707886" fill="none" extrusionOk="0">
                        <a:moveTo>
                          <a:pt x="0" y="0"/>
                        </a:moveTo>
                        <a:cubicBezTo>
                          <a:pt x="200403" y="-1616"/>
                          <a:pt x="404894" y="25564"/>
                          <a:pt x="702157" y="0"/>
                        </a:cubicBezTo>
                        <a:cubicBezTo>
                          <a:pt x="994607" y="48288"/>
                          <a:pt x="1213334" y="-21916"/>
                          <a:pt x="1378308" y="0"/>
                        </a:cubicBezTo>
                        <a:cubicBezTo>
                          <a:pt x="1572570" y="4211"/>
                          <a:pt x="1791894" y="-7516"/>
                          <a:pt x="1976443" y="0"/>
                        </a:cubicBezTo>
                        <a:cubicBezTo>
                          <a:pt x="2112884" y="6585"/>
                          <a:pt x="2333456" y="-7770"/>
                          <a:pt x="2600583" y="0"/>
                        </a:cubicBezTo>
                        <a:cubicBezTo>
                          <a:pt x="2595284" y="172188"/>
                          <a:pt x="2618910" y="217993"/>
                          <a:pt x="2600583" y="368101"/>
                        </a:cubicBezTo>
                        <a:cubicBezTo>
                          <a:pt x="2580040" y="517737"/>
                          <a:pt x="2588892" y="626329"/>
                          <a:pt x="2600583" y="707886"/>
                        </a:cubicBezTo>
                        <a:cubicBezTo>
                          <a:pt x="2417414" y="723404"/>
                          <a:pt x="2107549" y="712492"/>
                          <a:pt x="1950437" y="707886"/>
                        </a:cubicBezTo>
                        <a:cubicBezTo>
                          <a:pt x="1753368" y="718992"/>
                          <a:pt x="1554807" y="735121"/>
                          <a:pt x="1378308" y="707886"/>
                        </a:cubicBezTo>
                        <a:cubicBezTo>
                          <a:pt x="1178724" y="670208"/>
                          <a:pt x="1014854" y="733910"/>
                          <a:pt x="702157" y="707886"/>
                        </a:cubicBezTo>
                        <a:cubicBezTo>
                          <a:pt x="390137" y="705743"/>
                          <a:pt x="246423" y="752164"/>
                          <a:pt x="0" y="707886"/>
                        </a:cubicBezTo>
                        <a:cubicBezTo>
                          <a:pt x="-19865" y="625646"/>
                          <a:pt x="-845" y="541811"/>
                          <a:pt x="0" y="375179"/>
                        </a:cubicBezTo>
                        <a:cubicBezTo>
                          <a:pt x="-2229" y="204205"/>
                          <a:pt x="-36039" y="121914"/>
                          <a:pt x="0" y="0"/>
                        </a:cubicBezTo>
                        <a:close/>
                      </a:path>
                      <a:path w="2600583" h="707886" stroke="0" extrusionOk="0">
                        <a:moveTo>
                          <a:pt x="0" y="0"/>
                        </a:moveTo>
                        <a:cubicBezTo>
                          <a:pt x="255882" y="-11999"/>
                          <a:pt x="378745" y="5154"/>
                          <a:pt x="650146" y="0"/>
                        </a:cubicBezTo>
                        <a:cubicBezTo>
                          <a:pt x="935965" y="-20026"/>
                          <a:pt x="1088846" y="13602"/>
                          <a:pt x="1248280" y="0"/>
                        </a:cubicBezTo>
                        <a:cubicBezTo>
                          <a:pt x="1419206" y="46588"/>
                          <a:pt x="1633405" y="-15056"/>
                          <a:pt x="1924431" y="0"/>
                        </a:cubicBezTo>
                        <a:cubicBezTo>
                          <a:pt x="2207959" y="-9336"/>
                          <a:pt x="2355506" y="-1995"/>
                          <a:pt x="2600583" y="0"/>
                        </a:cubicBezTo>
                        <a:cubicBezTo>
                          <a:pt x="2594438" y="97574"/>
                          <a:pt x="2597788" y="191395"/>
                          <a:pt x="2600583" y="361021"/>
                        </a:cubicBezTo>
                        <a:cubicBezTo>
                          <a:pt x="2623361" y="505144"/>
                          <a:pt x="2608379" y="620619"/>
                          <a:pt x="2600583" y="707886"/>
                        </a:cubicBezTo>
                        <a:cubicBezTo>
                          <a:pt x="2357087" y="714707"/>
                          <a:pt x="2215076" y="689215"/>
                          <a:pt x="1976443" y="707886"/>
                        </a:cubicBezTo>
                        <a:cubicBezTo>
                          <a:pt x="1728701" y="730668"/>
                          <a:pt x="1443044" y="703613"/>
                          <a:pt x="1300291" y="707886"/>
                        </a:cubicBezTo>
                        <a:cubicBezTo>
                          <a:pt x="1089278" y="720633"/>
                          <a:pt x="960000" y="685622"/>
                          <a:pt x="702157" y="707886"/>
                        </a:cubicBezTo>
                        <a:cubicBezTo>
                          <a:pt x="444480" y="746296"/>
                          <a:pt x="185361" y="719479"/>
                          <a:pt x="0" y="707886"/>
                        </a:cubicBezTo>
                        <a:cubicBezTo>
                          <a:pt x="-6971" y="575647"/>
                          <a:pt x="20944" y="500604"/>
                          <a:pt x="0" y="353943"/>
                        </a:cubicBezTo>
                        <a:cubicBezTo>
                          <a:pt x="-15254" y="227356"/>
                          <a:pt x="20642" y="88116"/>
                          <a:pt x="0" y="0"/>
                        </a:cubicBezTo>
                        <a:close/>
                      </a:path>
                    </a:pathLst>
                  </a:custGeom>
                  <ask:type>
                    <ask:lineSketchFreehand/>
                  </ask:type>
                </ask:lineSketchStyleProps>
              </a:ext>
            </a:extLst>
          </a:ln>
        </p:spPr>
        <p:txBody>
          <a:bodyPr wrap="square" rtlCol="0">
            <a:spAutoFit/>
          </a:bodyPr>
          <a:lstStyle/>
          <a:p>
            <a:pPr algn="ct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giản</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dị</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48CD7771-E3E5-BB28-B071-B577CED06E88}"/>
              </a:ext>
            </a:extLst>
          </p:cNvPr>
          <p:cNvSpPr txBox="1"/>
          <p:nvPr/>
        </p:nvSpPr>
        <p:spPr>
          <a:xfrm>
            <a:off x="3785674" y="2828835"/>
            <a:ext cx="8113625" cy="1200329"/>
          </a:xfrm>
          <a:prstGeom prst="rect">
            <a:avLst/>
          </a:prstGeom>
          <a:noFill/>
        </p:spPr>
        <p:txBody>
          <a:bodyPr wrap="square">
            <a:spAutoFit/>
          </a:bodyPr>
          <a:lstStyle/>
          <a:p>
            <a:pPr algn="just"/>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vi-VN" sz="3600" dirty="0">
                <a:solidFill>
                  <a:srgbClr val="0070C0"/>
                </a:solidFill>
                <a:latin typeface="Tahoma" panose="020B0604030504040204" pitchFamily="34" charset="0"/>
                <a:ea typeface="Tahoma" panose="020B0604030504040204" pitchFamily="34" charset="0"/>
                <a:cs typeface="Tahoma" panose="020B0604030504040204" pitchFamily="34" charset="0"/>
              </a:rPr>
              <a:t>Người dân nơi quê tôi đã quen với nếp sống </a:t>
            </a:r>
            <a:r>
              <a:rPr lang="vi-VN" sz="3600" b="1" dirty="0">
                <a:solidFill>
                  <a:srgbClr val="0070C0"/>
                </a:solidFill>
                <a:latin typeface="Tahoma" panose="020B0604030504040204" pitchFamily="34" charset="0"/>
                <a:ea typeface="Tahoma" panose="020B0604030504040204" pitchFamily="34" charset="0"/>
                <a:cs typeface="Tahoma" panose="020B0604030504040204" pitchFamily="34" charset="0"/>
              </a:rPr>
              <a:t>giản dị.</a:t>
            </a:r>
            <a:endPar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B1A350C0-1DA8-A1CC-65BB-98BF937037B7}"/>
              </a:ext>
            </a:extLst>
          </p:cNvPr>
          <p:cNvSpPr txBox="1"/>
          <p:nvPr/>
        </p:nvSpPr>
        <p:spPr>
          <a:xfrm>
            <a:off x="4128230" y="4125247"/>
            <a:ext cx="7917420" cy="1200329"/>
          </a:xfrm>
          <a:prstGeom prst="rect">
            <a:avLst/>
          </a:prstGeom>
          <a:noFill/>
        </p:spPr>
        <p:txBody>
          <a:bodyPr wrap="square">
            <a:spAutoFit/>
          </a:bodyPr>
          <a:lstStyle/>
          <a:p>
            <a:pPr algn="just"/>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Ở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nhà</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em</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thường</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giúp</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đỡ</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bố</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mẹ</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những</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công</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việc</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nhà</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70C0"/>
                </a:solidFill>
                <a:latin typeface="Tahoma" panose="020B0604030504040204" pitchFamily="34" charset="0"/>
                <a:ea typeface="Tahoma" panose="020B0604030504040204" pitchFamily="34" charset="0"/>
                <a:cs typeface="Tahoma" panose="020B0604030504040204" pitchFamily="34" charset="0"/>
              </a:rPr>
              <a:t>đơn</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70C0"/>
                </a:solidFill>
                <a:latin typeface="Tahoma" panose="020B0604030504040204" pitchFamily="34" charset="0"/>
                <a:ea typeface="Tahoma" panose="020B0604030504040204" pitchFamily="34" charset="0"/>
                <a:cs typeface="Tahoma" panose="020B0604030504040204" pitchFamily="34" charset="0"/>
              </a:rPr>
              <a:t>giản</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15" name="TextBox 14">
            <a:extLst>
              <a:ext uri="{FF2B5EF4-FFF2-40B4-BE49-F238E27FC236}">
                <a16:creationId xmlns:a16="http://schemas.microsoft.com/office/drawing/2014/main" id="{AB7BC72C-3D93-33C0-92E6-B05A0060223F}"/>
              </a:ext>
            </a:extLst>
          </p:cNvPr>
          <p:cNvSpPr txBox="1"/>
          <p:nvPr/>
        </p:nvSpPr>
        <p:spPr>
          <a:xfrm>
            <a:off x="4700074" y="5421660"/>
            <a:ext cx="7199225" cy="1200329"/>
          </a:xfrm>
          <a:prstGeom prst="rect">
            <a:avLst/>
          </a:prstGeom>
          <a:noFill/>
        </p:spPr>
        <p:txBody>
          <a:bodyPr wrap="square">
            <a:spAutoFit/>
          </a:bodyPr>
          <a:lstStyle/>
          <a:p>
            <a:pPr algn="just"/>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Những</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món</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quà</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quê</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bà</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70C0"/>
                </a:solidFill>
                <a:latin typeface="Tahoma" panose="020B0604030504040204" pitchFamily="34" charset="0"/>
                <a:ea typeface="Tahoma" panose="020B0604030504040204" pitchFamily="34" charset="0"/>
                <a:cs typeface="Tahoma" panose="020B0604030504040204" pitchFamily="34" charset="0"/>
              </a:rPr>
              <a:t>mộc</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70C0"/>
                </a:solidFill>
                <a:latin typeface="Tahoma" panose="020B0604030504040204" pitchFamily="34" charset="0"/>
                <a:ea typeface="Tahoma" panose="020B0604030504040204" pitchFamily="34" charset="0"/>
                <a:cs typeface="Tahoma" panose="020B0604030504040204" pitchFamily="34" charset="0"/>
              </a:rPr>
              <a:t>mạc</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mà</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ngon</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lành</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làm</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70C0"/>
                </a:solidFill>
                <a:latin typeface="Tahoma" panose="020B0604030504040204" pitchFamily="34" charset="0"/>
                <a:ea typeface="Tahoma" panose="020B0604030504040204" pitchFamily="34" charset="0"/>
                <a:cs typeface="Tahoma" panose="020B0604030504040204" pitchFamily="34" charset="0"/>
              </a:rPr>
              <a:t>sao</a:t>
            </a: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38529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E9F016-5FEE-FA36-07F9-9DC079466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7E1939A-7AD3-BAAD-AD3C-E117CE2FB3EE}"/>
              </a:ext>
            </a:extLst>
          </p:cNvPr>
          <p:cNvPicPr>
            <a:picLocks noChangeAspect="1"/>
          </p:cNvPicPr>
          <p:nvPr/>
        </p:nvPicPr>
        <p:blipFill>
          <a:blip r:embed="rId3"/>
          <a:stretch>
            <a:fillRect/>
          </a:stretch>
        </p:blipFill>
        <p:spPr>
          <a:xfrm>
            <a:off x="0" y="458893"/>
            <a:ext cx="8708042" cy="3345676"/>
          </a:xfrm>
          <a:prstGeom prst="rect">
            <a:avLst/>
          </a:prstGeom>
        </p:spPr>
      </p:pic>
    </p:spTree>
    <p:extLst>
      <p:ext uri="{BB962C8B-B14F-4D97-AF65-F5344CB8AC3E}">
        <p14:creationId xmlns:p14="http://schemas.microsoft.com/office/powerpoint/2010/main" val="1165247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EB4D1-E130-E314-6912-03B6257813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637A523-C79F-8626-79DC-C3F8E47B9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E5E8115-FF83-C5DF-C299-B6479B781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
            <a:ext cx="12192000" cy="6856977"/>
          </a:xfrm>
          <a:prstGeom prst="rect">
            <a:avLst/>
          </a:prstGeom>
        </p:spPr>
      </p:pic>
    </p:spTree>
    <p:extLst>
      <p:ext uri="{BB962C8B-B14F-4D97-AF65-F5344CB8AC3E}">
        <p14:creationId xmlns:p14="http://schemas.microsoft.com/office/powerpoint/2010/main" val="165598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4086AA-FA15-EF35-8CDC-456A3A662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1576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BB798-35C5-1EB1-8ACC-6D18CEB1ECA0}"/>
              </a:ext>
            </a:extLst>
          </p:cNvPr>
          <p:cNvPicPr>
            <a:picLocks noChangeAspect="1"/>
          </p:cNvPicPr>
          <p:nvPr/>
        </p:nvPicPr>
        <p:blipFill>
          <a:blip r:embed="rId2">
            <a:extLst>
              <a:ext uri="{28A0092B-C50C-407E-A947-70E740481C1C}">
                <a14:useLocalDpi xmlns:a14="http://schemas.microsoft.com/office/drawing/2010/main" val="0"/>
              </a:ext>
            </a:extLst>
          </a:blip>
          <a:srcRect l="-25925" r="25925"/>
          <a:stretch/>
        </p:blipFill>
        <p:spPr>
          <a:xfrm>
            <a:off x="-1237956" y="26748"/>
            <a:ext cx="13483280" cy="6858000"/>
          </a:xfrm>
          <a:prstGeom prst="rect">
            <a:avLst/>
          </a:prstGeom>
        </p:spPr>
      </p:pic>
      <p:pic>
        <p:nvPicPr>
          <p:cNvPr id="5" name="Picture 4">
            <a:extLst>
              <a:ext uri="{FF2B5EF4-FFF2-40B4-BE49-F238E27FC236}">
                <a16:creationId xmlns:a16="http://schemas.microsoft.com/office/drawing/2014/main" id="{B702A496-E3C5-90C9-41F4-1B65338C1ECC}"/>
              </a:ext>
            </a:extLst>
          </p:cNvPr>
          <p:cNvPicPr>
            <a:picLocks noChangeAspect="1"/>
          </p:cNvPicPr>
          <p:nvPr/>
        </p:nvPicPr>
        <p:blipFill>
          <a:blip r:embed="rId3">
            <a:extLst>
              <a:ext uri="{28A0092B-C50C-407E-A947-70E740481C1C}">
                <a14:useLocalDpi xmlns:a14="http://schemas.microsoft.com/office/drawing/2010/main" val="0"/>
              </a:ext>
            </a:extLst>
          </a:blip>
          <a:srcRect l="11423" t="11077" r="11154" b="50000"/>
          <a:stretch/>
        </p:blipFill>
        <p:spPr>
          <a:xfrm>
            <a:off x="4060957" y="93965"/>
            <a:ext cx="3730996" cy="1055077"/>
          </a:xfrm>
          <a:prstGeom prst="rect">
            <a:avLst/>
          </a:prstGeom>
        </p:spPr>
      </p:pic>
      <p:pic>
        <p:nvPicPr>
          <p:cNvPr id="6" name="Picture 5">
            <a:extLst>
              <a:ext uri="{FF2B5EF4-FFF2-40B4-BE49-F238E27FC236}">
                <a16:creationId xmlns:a16="http://schemas.microsoft.com/office/drawing/2014/main" id="{A1CB2775-93C4-088B-4F64-F9152E2596B8}"/>
              </a:ext>
            </a:extLst>
          </p:cNvPr>
          <p:cNvPicPr>
            <a:picLocks noChangeAspect="1"/>
          </p:cNvPicPr>
          <p:nvPr/>
        </p:nvPicPr>
        <p:blipFill>
          <a:blip r:embed="rId4"/>
          <a:stretch>
            <a:fillRect/>
          </a:stretch>
        </p:blipFill>
        <p:spPr>
          <a:xfrm>
            <a:off x="0" y="-35464"/>
            <a:ext cx="1786597" cy="984451"/>
          </a:xfrm>
          <a:prstGeom prst="rect">
            <a:avLst/>
          </a:prstGeom>
        </p:spPr>
      </p:pic>
      <p:sp>
        <p:nvSpPr>
          <p:cNvPr id="7" name="TextBox 6">
            <a:extLst>
              <a:ext uri="{FF2B5EF4-FFF2-40B4-BE49-F238E27FC236}">
                <a16:creationId xmlns:a16="http://schemas.microsoft.com/office/drawing/2014/main" id="{A75CFB55-CDB5-4A78-3806-BBADD341F1E5}"/>
              </a:ext>
            </a:extLst>
          </p:cNvPr>
          <p:cNvSpPr txBox="1"/>
          <p:nvPr/>
        </p:nvSpPr>
        <p:spPr>
          <a:xfrm>
            <a:off x="362009" y="1000684"/>
            <a:ext cx="5924130" cy="5632311"/>
          </a:xfrm>
          <a:prstGeom prst="rect">
            <a:avLst/>
          </a:prstGeom>
          <a:noFill/>
        </p:spPr>
        <p:txBody>
          <a:bodyPr wrap="square" rtlCol="0">
            <a:spAutoFit/>
          </a:bodyPr>
          <a:lstStyle/>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đi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Ngày ấy đã lâu rồi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Xóm làng tôi còn nhớ mãi.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đi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Bao giờ trở lại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Xóm làng tôi trai gái vẫn chờ mong...</a:t>
            </a: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 mái ấm nhà vui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Tiếng hát câu cười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Rộn ràng xóm nhỏ</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 tưng bừng trước ngõ,</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Lớp lớp đàn em hớn hở theo sau</a:t>
            </a: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Mẹ già bịn rịn áo nâu</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Vui đàn con ở rừng sâu mới về.</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Từ lưng đèo</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Dốc núi mù che,</a:t>
            </a:r>
          </a:p>
        </p:txBody>
      </p:sp>
      <p:sp>
        <p:nvSpPr>
          <p:cNvPr id="10" name="TextBox 9">
            <a:extLst>
              <a:ext uri="{FF2B5EF4-FFF2-40B4-BE49-F238E27FC236}">
                <a16:creationId xmlns:a16="http://schemas.microsoft.com/office/drawing/2014/main" id="{FBA33038-A667-565F-83F7-858D6FA22817}"/>
              </a:ext>
            </a:extLst>
          </p:cNvPr>
          <p:cNvSpPr txBox="1"/>
          <p:nvPr/>
        </p:nvSpPr>
        <p:spPr>
          <a:xfrm>
            <a:off x="5294203" y="820703"/>
            <a:ext cx="1061509"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err="1">
                <a:latin typeface="Tahoma" panose="020B0604030504040204" pitchFamily="34" charset="0"/>
                <a:ea typeface="Tahoma" panose="020B0604030504040204" pitchFamily="34" charset="0"/>
                <a:cs typeface="Tahoma" panose="020B0604030504040204" pitchFamily="34" charset="0"/>
              </a:rPr>
              <a:t>Trích</a:t>
            </a:r>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id="{1930131D-2797-8A90-5E58-D215D78374F2}"/>
              </a:ext>
            </a:extLst>
          </p:cNvPr>
          <p:cNvSpPr txBox="1"/>
          <p:nvPr/>
        </p:nvSpPr>
        <p:spPr>
          <a:xfrm>
            <a:off x="5670999" y="1634392"/>
            <a:ext cx="5464585" cy="3416320"/>
          </a:xfrm>
          <a:prstGeom prst="rect">
            <a:avLst/>
          </a:prstGeom>
          <a:noFill/>
        </p:spPr>
        <p:txBody>
          <a:bodyPr wrap="square" rtlCol="0">
            <a:spAutoFit/>
          </a:bodyPr>
          <a:lstStyle/>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Xôn xao làng tôi bé nhỏ.</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Nhà lá đơn sơ,</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Nhưng tấm lòng rộng mở,</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Nồi cơm nấu dở</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Bát nước chè xanh</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Ng</a:t>
            </a:r>
            <a:r>
              <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ồ</a:t>
            </a: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i vui kể chuyện tâm tình bên nhau.</a:t>
            </a:r>
          </a:p>
          <a:p>
            <a:pPr algn="r">
              <a:buNone/>
            </a:pPr>
            <a:r>
              <a:rPr lang="vi-VN" sz="24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(Hoàng Trung Thông)</a:t>
            </a:r>
          </a:p>
          <a:p>
            <a:pPr>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a16="http://schemas.microsoft.com/office/drawing/2014/main" id="{FBD55C41-EDA4-2535-067D-541F20534246}"/>
              </a:ext>
            </a:extLst>
          </p:cNvPr>
          <p:cNvGrpSpPr/>
          <p:nvPr/>
        </p:nvGrpSpPr>
        <p:grpSpPr>
          <a:xfrm>
            <a:off x="2560752" y="1828913"/>
            <a:ext cx="7070495" cy="1703643"/>
            <a:chOff x="6431898" y="2557106"/>
            <a:chExt cx="7070495" cy="1703643"/>
          </a:xfrm>
        </p:grpSpPr>
        <p:sp>
          <p:nvSpPr>
            <p:cNvPr id="14" name="Rounded Rectangular Callout 21">
              <a:extLst>
                <a:ext uri="{FF2B5EF4-FFF2-40B4-BE49-F238E27FC236}">
                  <a16:creationId xmlns:a16="http://schemas.microsoft.com/office/drawing/2014/main" id="{7E33452D-0DBA-3552-B87B-D1450927CA51}"/>
                </a:ext>
              </a:extLst>
            </p:cNvPr>
            <p:cNvSpPr/>
            <p:nvPr/>
          </p:nvSpPr>
          <p:spPr>
            <a:xfrm flipV="1">
              <a:off x="6431898" y="2557106"/>
              <a:ext cx="7070495" cy="1703643"/>
            </a:xfrm>
            <a:prstGeom prst="wedgeRoundRectCallout">
              <a:avLst>
                <a:gd name="adj1" fmla="val 3979"/>
                <a:gd name="adj2" fmla="val 100325"/>
                <a:gd name="adj3" fmla="val 16667"/>
              </a:avLst>
            </a:prstGeom>
            <a:solidFill>
              <a:schemeClr val="bg1"/>
            </a:solidFill>
            <a:ln w="38100">
              <a:solidFill>
                <a:srgbClr val="0081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5A0A159B-B652-1123-838C-CDC7F1D7530A}"/>
                </a:ext>
              </a:extLst>
            </p:cNvPr>
            <p:cNvSpPr txBox="1"/>
            <p:nvPr/>
          </p:nvSpPr>
          <p:spPr>
            <a:xfrm>
              <a:off x="6540084" y="2628878"/>
              <a:ext cx="6821199" cy="1569660"/>
            </a:xfrm>
            <a:prstGeom prst="rect">
              <a:avLst/>
            </a:prstGeom>
            <a:noFill/>
          </p:spPr>
          <p:txBody>
            <a:bodyPr wrap="square" rtlCol="0">
              <a:spAutoFit/>
            </a:bodyPr>
            <a:lstStyle/>
            <a:p>
              <a:pPr algn="just"/>
              <a:r>
                <a:rPr lang="en-US" sz="3200" b="1" dirty="0" err="1">
                  <a:solidFill>
                    <a:srgbClr val="DC48A0"/>
                  </a:solidFill>
                  <a:latin typeface="UTM Avo" pitchFamily="18" charset="0"/>
                </a:rPr>
                <a:t>Đọc</a:t>
              </a:r>
              <a:r>
                <a:rPr lang="en-US" sz="3200" b="1" dirty="0">
                  <a:solidFill>
                    <a:srgbClr val="DC48A0"/>
                  </a:solidFill>
                  <a:latin typeface="UTM Avo" pitchFamily="18" charset="0"/>
                </a:rPr>
                <a:t> </a:t>
              </a:r>
              <a:r>
                <a:rPr lang="en-US" sz="3200" b="1" dirty="0" err="1">
                  <a:solidFill>
                    <a:srgbClr val="DC48A0"/>
                  </a:solidFill>
                  <a:latin typeface="UTM Avo" pitchFamily="18" charset="0"/>
                </a:rPr>
                <a:t>rõ</a:t>
              </a:r>
              <a:r>
                <a:rPr lang="en-US" sz="3200" b="1" dirty="0">
                  <a:solidFill>
                    <a:srgbClr val="DC48A0"/>
                  </a:solidFill>
                  <a:latin typeface="UTM Avo" pitchFamily="18" charset="0"/>
                </a:rPr>
                <a:t> </a:t>
              </a:r>
              <a:r>
                <a:rPr lang="en-US" sz="3200" b="1" dirty="0" err="1">
                  <a:solidFill>
                    <a:srgbClr val="DC48A0"/>
                  </a:solidFill>
                  <a:latin typeface="UTM Avo" pitchFamily="18" charset="0"/>
                </a:rPr>
                <a:t>ràng</a:t>
              </a:r>
              <a:r>
                <a:rPr lang="en-US" sz="3200" b="1" dirty="0">
                  <a:solidFill>
                    <a:srgbClr val="DC48A0"/>
                  </a:solidFill>
                  <a:latin typeface="UTM Avo" pitchFamily="18" charset="0"/>
                </a:rPr>
                <a:t>, </a:t>
              </a:r>
              <a:r>
                <a:rPr lang="en-US" sz="3200" b="1" dirty="0" err="1">
                  <a:solidFill>
                    <a:srgbClr val="DC48A0"/>
                  </a:solidFill>
                  <a:latin typeface="UTM Avo" pitchFamily="18" charset="0"/>
                </a:rPr>
                <a:t>diễn</a:t>
              </a:r>
              <a:r>
                <a:rPr lang="en-US" sz="3200" b="1" dirty="0">
                  <a:solidFill>
                    <a:srgbClr val="DC48A0"/>
                  </a:solidFill>
                  <a:latin typeface="UTM Avo" pitchFamily="18" charset="0"/>
                </a:rPr>
                <a:t> </a:t>
              </a:r>
              <a:r>
                <a:rPr lang="en-US" sz="3200" b="1" dirty="0" err="1">
                  <a:solidFill>
                    <a:srgbClr val="DC48A0"/>
                  </a:solidFill>
                  <a:latin typeface="UTM Avo" pitchFamily="18" charset="0"/>
                </a:rPr>
                <a:t>cảm</a:t>
              </a:r>
              <a:r>
                <a:rPr lang="en-US" sz="3200" b="1" dirty="0">
                  <a:solidFill>
                    <a:srgbClr val="DC48A0"/>
                  </a:solidFill>
                  <a:latin typeface="UTM Avo" pitchFamily="18" charset="0"/>
                </a:rPr>
                <a:t>, </a:t>
              </a:r>
              <a:r>
                <a:rPr lang="en-US" sz="3200" b="1" dirty="0" err="1">
                  <a:solidFill>
                    <a:srgbClr val="DC48A0"/>
                  </a:solidFill>
                  <a:latin typeface="UTM Avo" pitchFamily="18" charset="0"/>
                </a:rPr>
                <a:t>thể</a:t>
              </a:r>
              <a:r>
                <a:rPr lang="en-US" sz="3200" b="1" dirty="0">
                  <a:solidFill>
                    <a:srgbClr val="DC48A0"/>
                  </a:solidFill>
                  <a:latin typeface="UTM Avo" pitchFamily="18" charset="0"/>
                </a:rPr>
                <a:t> </a:t>
              </a:r>
              <a:r>
                <a:rPr lang="en-US" sz="3200" b="1" dirty="0" err="1">
                  <a:solidFill>
                    <a:srgbClr val="DC48A0"/>
                  </a:solidFill>
                  <a:latin typeface="UTM Avo" pitchFamily="18" charset="0"/>
                </a:rPr>
                <a:t>hiện</a:t>
              </a:r>
              <a:r>
                <a:rPr lang="en-US" sz="3200" b="1" dirty="0">
                  <a:solidFill>
                    <a:srgbClr val="DC48A0"/>
                  </a:solidFill>
                  <a:latin typeface="UTM Avo" pitchFamily="18" charset="0"/>
                </a:rPr>
                <a:t> </a:t>
              </a:r>
              <a:r>
                <a:rPr lang="en-US" sz="3200" b="1" dirty="0" err="1">
                  <a:solidFill>
                    <a:srgbClr val="DC48A0"/>
                  </a:solidFill>
                  <a:latin typeface="UTM Avo" pitchFamily="18" charset="0"/>
                </a:rPr>
                <a:t>niềm</a:t>
              </a:r>
              <a:r>
                <a:rPr lang="en-US" sz="3200" b="1" dirty="0">
                  <a:solidFill>
                    <a:srgbClr val="DC48A0"/>
                  </a:solidFill>
                  <a:latin typeface="UTM Avo" pitchFamily="18" charset="0"/>
                </a:rPr>
                <a:t> </a:t>
              </a:r>
              <a:r>
                <a:rPr lang="en-US" sz="3200" b="1" dirty="0" err="1">
                  <a:solidFill>
                    <a:srgbClr val="DC48A0"/>
                  </a:solidFill>
                  <a:latin typeface="UTM Avo" pitchFamily="18" charset="0"/>
                </a:rPr>
                <a:t>mong</a:t>
              </a:r>
              <a:r>
                <a:rPr lang="en-US" sz="3200" b="1" dirty="0">
                  <a:solidFill>
                    <a:srgbClr val="DC48A0"/>
                  </a:solidFill>
                  <a:latin typeface="UTM Avo" pitchFamily="18" charset="0"/>
                </a:rPr>
                <a:t> </a:t>
              </a:r>
              <a:r>
                <a:rPr lang="en-US" sz="3200" b="1" dirty="0" err="1">
                  <a:solidFill>
                    <a:srgbClr val="DC48A0"/>
                  </a:solidFill>
                  <a:latin typeface="UTM Avo" pitchFamily="18" charset="0"/>
                </a:rPr>
                <a:t>nhớ</a:t>
              </a:r>
              <a:r>
                <a:rPr lang="en-US" sz="3200" b="1" dirty="0">
                  <a:solidFill>
                    <a:srgbClr val="DC48A0"/>
                  </a:solidFill>
                  <a:latin typeface="UTM Avo" pitchFamily="18" charset="0"/>
                </a:rPr>
                <a:t> </a:t>
              </a:r>
              <a:r>
                <a:rPr lang="en-US" sz="3200" b="1" dirty="0" err="1">
                  <a:solidFill>
                    <a:srgbClr val="DC48A0"/>
                  </a:solidFill>
                  <a:latin typeface="UTM Avo" pitchFamily="18" charset="0"/>
                </a:rPr>
                <a:t>các</a:t>
              </a:r>
              <a:r>
                <a:rPr lang="en-US" sz="3200" b="1" dirty="0">
                  <a:solidFill>
                    <a:srgbClr val="DC48A0"/>
                  </a:solidFill>
                  <a:latin typeface="UTM Avo" pitchFamily="18" charset="0"/>
                </a:rPr>
                <a:t> </a:t>
              </a:r>
              <a:r>
                <a:rPr lang="en-US" sz="3200" b="1" dirty="0" err="1">
                  <a:solidFill>
                    <a:srgbClr val="DC48A0"/>
                  </a:solidFill>
                  <a:latin typeface="UTM Avo" pitchFamily="18" charset="0"/>
                </a:rPr>
                <a:t>anh</a:t>
              </a:r>
              <a:r>
                <a:rPr lang="en-US" sz="3200" b="1" dirty="0">
                  <a:solidFill>
                    <a:srgbClr val="DC48A0"/>
                  </a:solidFill>
                  <a:latin typeface="UTM Avo" pitchFamily="18" charset="0"/>
                </a:rPr>
                <a:t> </a:t>
              </a:r>
              <a:r>
                <a:rPr lang="en-US" sz="3200" b="1" dirty="0" err="1">
                  <a:solidFill>
                    <a:srgbClr val="DC48A0"/>
                  </a:solidFill>
                  <a:latin typeface="UTM Avo" pitchFamily="18" charset="0"/>
                </a:rPr>
                <a:t>bộ</a:t>
              </a:r>
              <a:r>
                <a:rPr lang="en-US" sz="3200" b="1" dirty="0">
                  <a:solidFill>
                    <a:srgbClr val="DC48A0"/>
                  </a:solidFill>
                  <a:latin typeface="UTM Avo" pitchFamily="18" charset="0"/>
                </a:rPr>
                <a:t> </a:t>
              </a:r>
              <a:r>
                <a:rPr lang="en-US" sz="3200" b="1" dirty="0" err="1">
                  <a:solidFill>
                    <a:srgbClr val="DC48A0"/>
                  </a:solidFill>
                  <a:latin typeface="UTM Avo" pitchFamily="18" charset="0"/>
                </a:rPr>
                <a:t>đội</a:t>
              </a:r>
              <a:r>
                <a:rPr lang="en-US" sz="3200" b="1" dirty="0">
                  <a:solidFill>
                    <a:srgbClr val="DC48A0"/>
                  </a:solidFill>
                  <a:latin typeface="UTM Avo" pitchFamily="18" charset="0"/>
                </a:rPr>
                <a:t> </a:t>
              </a:r>
              <a:r>
                <a:rPr lang="en-US" sz="3200" b="1" dirty="0" err="1">
                  <a:solidFill>
                    <a:srgbClr val="DC48A0"/>
                  </a:solidFill>
                  <a:latin typeface="UTM Avo" pitchFamily="18" charset="0"/>
                </a:rPr>
                <a:t>của</a:t>
              </a:r>
              <a:r>
                <a:rPr lang="en-US" sz="3200" b="1" dirty="0">
                  <a:solidFill>
                    <a:srgbClr val="DC48A0"/>
                  </a:solidFill>
                  <a:latin typeface="UTM Avo" pitchFamily="18" charset="0"/>
                </a:rPr>
                <a:t> </a:t>
              </a:r>
              <a:r>
                <a:rPr lang="en-US" sz="3200" b="1" dirty="0" err="1">
                  <a:solidFill>
                    <a:srgbClr val="DC48A0"/>
                  </a:solidFill>
                  <a:latin typeface="UTM Avo" pitchFamily="18" charset="0"/>
                </a:rPr>
                <a:t>dân</a:t>
              </a:r>
              <a:r>
                <a:rPr lang="en-US" sz="3200" b="1" dirty="0">
                  <a:solidFill>
                    <a:srgbClr val="DC48A0"/>
                  </a:solidFill>
                  <a:latin typeface="UTM Avo" pitchFamily="18" charset="0"/>
                </a:rPr>
                <a:t> </a:t>
              </a:r>
              <a:r>
                <a:rPr lang="en-US" sz="3200" b="1" dirty="0" err="1">
                  <a:solidFill>
                    <a:srgbClr val="DC48A0"/>
                  </a:solidFill>
                  <a:latin typeface="UTM Avo" pitchFamily="18" charset="0"/>
                </a:rPr>
                <a:t>làng</a:t>
              </a:r>
              <a:r>
                <a:rPr lang="en-US" sz="3200" b="1" dirty="0">
                  <a:solidFill>
                    <a:srgbClr val="DC48A0"/>
                  </a:solidFill>
                  <a:latin typeface="UTM Avo" pitchFamily="18" charset="0"/>
                </a:rPr>
                <a:t>.</a:t>
              </a:r>
            </a:p>
          </p:txBody>
        </p:sp>
      </p:grpSp>
    </p:spTree>
    <p:extLst>
      <p:ext uri="{BB962C8B-B14F-4D97-AF65-F5344CB8AC3E}">
        <p14:creationId xmlns:p14="http://schemas.microsoft.com/office/powerpoint/2010/main" val="105553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path" presetSubtype="0" accel="50000" decel="50000" fill="hold" nodeType="withEffect">
                                  <p:stCondLst>
                                    <p:cond delay="0"/>
                                  </p:stCondLst>
                                  <p:childTnLst>
                                    <p:animMotion origin="layout" path="M -0.02934 -0.39074 L -1.80556E-6 1.7284E-6 " pathEditMode="relative" rAng="0" ptsTypes="AA">
                                      <p:cBhvr>
                                        <p:cTn id="11" dur="500" fill="hold"/>
                                        <p:tgtEl>
                                          <p:spTgt spid="13"/>
                                        </p:tgtEl>
                                        <p:attrNameLst>
                                          <p:attrName>ppt_x</p:attrName>
                                          <p:attrName>ppt_y</p:attrName>
                                        </p:attrNameLst>
                                      </p:cBhvr>
                                      <p:rCtr x="1337" y="157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D3949-5AB2-EEA7-7002-9631E4EBEB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7C3273A-308A-691B-990F-8888B6F71D38}"/>
              </a:ext>
            </a:extLst>
          </p:cNvPr>
          <p:cNvPicPr>
            <a:picLocks noChangeAspect="1"/>
          </p:cNvPicPr>
          <p:nvPr/>
        </p:nvPicPr>
        <p:blipFill>
          <a:blip r:embed="rId2">
            <a:extLst>
              <a:ext uri="{28A0092B-C50C-407E-A947-70E740481C1C}">
                <a14:useLocalDpi xmlns:a14="http://schemas.microsoft.com/office/drawing/2010/main" val="0"/>
              </a:ext>
            </a:extLst>
          </a:blip>
          <a:srcRect l="-25925" r="25925"/>
          <a:stretch/>
        </p:blipFill>
        <p:spPr>
          <a:xfrm>
            <a:off x="667612" y="26748"/>
            <a:ext cx="11577711" cy="6858000"/>
          </a:xfrm>
          <a:prstGeom prst="rect">
            <a:avLst/>
          </a:prstGeom>
        </p:spPr>
      </p:pic>
      <p:pic>
        <p:nvPicPr>
          <p:cNvPr id="5" name="Picture 4">
            <a:extLst>
              <a:ext uri="{FF2B5EF4-FFF2-40B4-BE49-F238E27FC236}">
                <a16:creationId xmlns:a16="http://schemas.microsoft.com/office/drawing/2014/main" id="{266245E4-DBF6-49BF-AE1E-35841B156720}"/>
              </a:ext>
            </a:extLst>
          </p:cNvPr>
          <p:cNvPicPr>
            <a:picLocks noChangeAspect="1"/>
          </p:cNvPicPr>
          <p:nvPr/>
        </p:nvPicPr>
        <p:blipFill>
          <a:blip r:embed="rId3">
            <a:extLst>
              <a:ext uri="{28A0092B-C50C-407E-A947-70E740481C1C}">
                <a14:useLocalDpi xmlns:a14="http://schemas.microsoft.com/office/drawing/2010/main" val="0"/>
              </a:ext>
            </a:extLst>
          </a:blip>
          <a:srcRect l="11423" t="11077" r="11154" b="50000"/>
          <a:stretch/>
        </p:blipFill>
        <p:spPr>
          <a:xfrm>
            <a:off x="3559127" y="99062"/>
            <a:ext cx="4262510" cy="1205382"/>
          </a:xfrm>
          <a:prstGeom prst="rect">
            <a:avLst/>
          </a:prstGeom>
        </p:spPr>
      </p:pic>
      <p:pic>
        <p:nvPicPr>
          <p:cNvPr id="6" name="Picture 5">
            <a:extLst>
              <a:ext uri="{FF2B5EF4-FFF2-40B4-BE49-F238E27FC236}">
                <a16:creationId xmlns:a16="http://schemas.microsoft.com/office/drawing/2014/main" id="{AA9C788A-9CDE-09F6-6A68-4C664346ED68}"/>
              </a:ext>
            </a:extLst>
          </p:cNvPr>
          <p:cNvPicPr>
            <a:picLocks noChangeAspect="1"/>
          </p:cNvPicPr>
          <p:nvPr/>
        </p:nvPicPr>
        <p:blipFill>
          <a:blip r:embed="rId4"/>
          <a:stretch>
            <a:fillRect/>
          </a:stretch>
        </p:blipFill>
        <p:spPr>
          <a:xfrm>
            <a:off x="0" y="-35464"/>
            <a:ext cx="1786597" cy="984451"/>
          </a:xfrm>
          <a:prstGeom prst="rect">
            <a:avLst/>
          </a:prstGeom>
        </p:spPr>
      </p:pic>
      <p:sp>
        <p:nvSpPr>
          <p:cNvPr id="7" name="TextBox 6">
            <a:extLst>
              <a:ext uri="{FF2B5EF4-FFF2-40B4-BE49-F238E27FC236}">
                <a16:creationId xmlns:a16="http://schemas.microsoft.com/office/drawing/2014/main" id="{EC649247-B076-C2F0-A2D7-1DC87AAF4111}"/>
              </a:ext>
            </a:extLst>
          </p:cNvPr>
          <p:cNvSpPr txBox="1"/>
          <p:nvPr/>
        </p:nvSpPr>
        <p:spPr>
          <a:xfrm>
            <a:off x="362009" y="1000684"/>
            <a:ext cx="5924130" cy="4893647"/>
          </a:xfrm>
          <a:prstGeom prst="rect">
            <a:avLst/>
          </a:prstGeom>
          <a:noFill/>
        </p:spPr>
        <p:txBody>
          <a:bodyPr wrap="square" rtlCol="0">
            <a:spAutoFit/>
          </a:bodyPr>
          <a:lstStyle/>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đi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Ngày ấy đã lâu rồi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Xóm làng tôi còn nhớ mãi.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đi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Bao giờ trở lại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Xóm làng tôi trai gái vẫn chờ mong...</a:t>
            </a: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 mái ấm nhà vui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Tiếng hát câu cười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Rộn ràng xóm nhỏ</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 tưng bừng trước ngõ,</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Lớp lớp đàn em hớn hở theo sau</a:t>
            </a: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Mẹ già bịn rịn áo nâu</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Vui đàn con ở rừng sâu mới về.</a:t>
            </a:r>
          </a:p>
        </p:txBody>
      </p:sp>
      <p:sp>
        <p:nvSpPr>
          <p:cNvPr id="10" name="TextBox 9">
            <a:extLst>
              <a:ext uri="{FF2B5EF4-FFF2-40B4-BE49-F238E27FC236}">
                <a16:creationId xmlns:a16="http://schemas.microsoft.com/office/drawing/2014/main" id="{2E082136-F24E-7E0A-EA44-7A634ECDB82F}"/>
              </a:ext>
            </a:extLst>
          </p:cNvPr>
          <p:cNvSpPr txBox="1"/>
          <p:nvPr/>
        </p:nvSpPr>
        <p:spPr>
          <a:xfrm>
            <a:off x="7673467" y="661441"/>
            <a:ext cx="1061509"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err="1">
                <a:latin typeface="Tahoma" panose="020B0604030504040204" pitchFamily="34" charset="0"/>
                <a:ea typeface="Tahoma" panose="020B0604030504040204" pitchFamily="34" charset="0"/>
                <a:cs typeface="Tahoma" panose="020B0604030504040204" pitchFamily="34" charset="0"/>
              </a:rPr>
              <a:t>Trích</a:t>
            </a:r>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id="{333F2D3E-4CCE-83B2-D8CB-73C978D47088}"/>
              </a:ext>
            </a:extLst>
          </p:cNvPr>
          <p:cNvSpPr txBox="1"/>
          <p:nvPr/>
        </p:nvSpPr>
        <p:spPr>
          <a:xfrm>
            <a:off x="5528664" y="1243151"/>
            <a:ext cx="5464585" cy="4154984"/>
          </a:xfrm>
          <a:prstGeom prst="rect">
            <a:avLst/>
          </a:prstGeom>
          <a:noFill/>
        </p:spPr>
        <p:txBody>
          <a:bodyPr wrap="square" rtlCol="0">
            <a:spAutoFit/>
          </a:bodyPr>
          <a:lstStyle/>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Từ lưng đèo</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Dốc núi mù che,</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Xôn xao làng tôi bé nhỏ.</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Nhà lá đơn sơ,</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Nhưng tấm lòng rộng mở,</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Nồi cơm nấu dở</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Bát nước chè xanh</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Ng</a:t>
            </a:r>
            <a:r>
              <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ồ</a:t>
            </a: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i vui kể chuyện tâm tình bên nhau.</a:t>
            </a:r>
          </a:p>
          <a:p>
            <a:pPr algn="r">
              <a:buNone/>
            </a:pPr>
            <a:r>
              <a:rPr lang="vi-VN" sz="24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(Hoàng Trung Thông)</a:t>
            </a:r>
          </a:p>
          <a:p>
            <a:pPr>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 name="Oval 1">
            <a:extLst>
              <a:ext uri="{FF2B5EF4-FFF2-40B4-BE49-F238E27FC236}">
                <a16:creationId xmlns:a16="http://schemas.microsoft.com/office/drawing/2014/main" id="{AC11621B-7459-977E-10A9-C24BA3ECAE73}"/>
              </a:ext>
            </a:extLst>
          </p:cNvPr>
          <p:cNvSpPr/>
          <p:nvPr/>
        </p:nvSpPr>
        <p:spPr>
          <a:xfrm>
            <a:off x="18040" y="965171"/>
            <a:ext cx="399350" cy="40011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UTM Avo" panose="02040603050506020204" pitchFamily="18" charset="0"/>
              </a:rPr>
              <a:t>1</a:t>
            </a:r>
          </a:p>
        </p:txBody>
      </p:sp>
      <p:sp>
        <p:nvSpPr>
          <p:cNvPr id="4" name="Oval 3">
            <a:extLst>
              <a:ext uri="{FF2B5EF4-FFF2-40B4-BE49-F238E27FC236}">
                <a16:creationId xmlns:a16="http://schemas.microsoft.com/office/drawing/2014/main" id="{2AFE840D-7DEC-41BE-AD4E-8D7981C08958}"/>
              </a:ext>
            </a:extLst>
          </p:cNvPr>
          <p:cNvSpPr/>
          <p:nvPr/>
        </p:nvSpPr>
        <p:spPr>
          <a:xfrm>
            <a:off x="19229" y="3242055"/>
            <a:ext cx="399350" cy="40011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UTM Avo" panose="02040603050506020204" pitchFamily="18" charset="0"/>
              </a:rPr>
              <a:t>2</a:t>
            </a:r>
          </a:p>
        </p:txBody>
      </p:sp>
      <p:sp>
        <p:nvSpPr>
          <p:cNvPr id="8" name="Oval 7">
            <a:extLst>
              <a:ext uri="{FF2B5EF4-FFF2-40B4-BE49-F238E27FC236}">
                <a16:creationId xmlns:a16="http://schemas.microsoft.com/office/drawing/2014/main" id="{3811F7F3-C80F-1834-3D0E-367509E9A671}"/>
              </a:ext>
            </a:extLst>
          </p:cNvPr>
          <p:cNvSpPr/>
          <p:nvPr/>
        </p:nvSpPr>
        <p:spPr>
          <a:xfrm>
            <a:off x="5144150" y="1232807"/>
            <a:ext cx="399350" cy="40011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UTM Avo" panose="02040603050506020204" pitchFamily="18" charset="0"/>
              </a:rPr>
              <a:t>3</a:t>
            </a:r>
          </a:p>
        </p:txBody>
      </p:sp>
    </p:spTree>
    <p:extLst>
      <p:ext uri="{BB962C8B-B14F-4D97-AF65-F5344CB8AC3E}">
        <p14:creationId xmlns:p14="http://schemas.microsoft.com/office/powerpoint/2010/main" val="105347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86DC6-DEE4-4BAD-8230-97BCEF91B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A45A2C-A6AC-2ACC-C4DF-2EAB3304A976}"/>
              </a:ext>
            </a:extLst>
          </p:cNvPr>
          <p:cNvPicPr>
            <a:picLocks noChangeAspect="1"/>
          </p:cNvPicPr>
          <p:nvPr/>
        </p:nvPicPr>
        <p:blipFill>
          <a:blip r:embed="rId3"/>
          <a:stretch>
            <a:fillRect/>
          </a:stretch>
        </p:blipFill>
        <p:spPr>
          <a:xfrm>
            <a:off x="192986" y="152025"/>
            <a:ext cx="3394276" cy="833183"/>
          </a:xfrm>
          <a:prstGeom prst="rect">
            <a:avLst/>
          </a:prstGeom>
        </p:spPr>
      </p:pic>
      <p:sp>
        <p:nvSpPr>
          <p:cNvPr id="5" name="TextBox 4">
            <a:extLst>
              <a:ext uri="{FF2B5EF4-FFF2-40B4-BE49-F238E27FC236}">
                <a16:creationId xmlns:a16="http://schemas.microsoft.com/office/drawing/2014/main" id="{56100971-657D-234A-B1C4-BBC0DE643346}"/>
              </a:ext>
            </a:extLst>
          </p:cNvPr>
          <p:cNvSpPr txBox="1"/>
          <p:nvPr/>
        </p:nvSpPr>
        <p:spPr>
          <a:xfrm>
            <a:off x="446204" y="1276906"/>
            <a:ext cx="9495692" cy="523220"/>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66"/>
                </a:solidFill>
                <a:latin typeface="Tahoma" panose="020B0604030504040204" pitchFamily="34" charset="0"/>
                <a:ea typeface="Tahoma" panose="020B0604030504040204" pitchFamily="34" charset="0"/>
                <a:cs typeface="Tahoma" panose="020B0604030504040204" pitchFamily="34" charset="0"/>
              </a:rPr>
              <a:t>Bịn</a:t>
            </a:r>
            <a:r>
              <a:rPr lang="en-US" sz="28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66"/>
                </a:solidFill>
                <a:latin typeface="Tahoma" panose="020B0604030504040204" pitchFamily="34" charset="0"/>
                <a:ea typeface="Tahoma" panose="020B0604030504040204" pitchFamily="34" charset="0"/>
                <a:cs typeface="Tahoma" panose="020B0604030504040204" pitchFamily="34" charset="0"/>
              </a:rPr>
              <a:t>rịn</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lưu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luyến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không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muốn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rời</a:t>
            </a:r>
            <a:r>
              <a:rPr lang="en-US" sz="2800" dirty="0">
                <a:latin typeface="Tahoma" panose="020B0604030504040204" pitchFamily="34" charset="0"/>
                <a:ea typeface="Tahoma" panose="020B0604030504040204" pitchFamily="34" charset="0"/>
                <a:cs typeface="Tahoma" panose="020B0604030504040204" pitchFamily="34" charset="0"/>
              </a:rPr>
              <a:t> xa.</a:t>
            </a:r>
          </a:p>
        </p:txBody>
      </p:sp>
      <p:sp>
        <p:nvSpPr>
          <p:cNvPr id="6" name="TextBox 5">
            <a:extLst>
              <a:ext uri="{FF2B5EF4-FFF2-40B4-BE49-F238E27FC236}">
                <a16:creationId xmlns:a16="http://schemas.microsoft.com/office/drawing/2014/main" id="{176ABBEB-EAF9-FB07-390C-7D6DC8FE3E90}"/>
              </a:ext>
            </a:extLst>
          </p:cNvPr>
          <p:cNvSpPr txBox="1"/>
          <p:nvPr/>
        </p:nvSpPr>
        <p:spPr>
          <a:xfrm>
            <a:off x="1348154" y="2091824"/>
            <a:ext cx="9495692" cy="523220"/>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66"/>
                </a:solidFill>
                <a:latin typeface="Tahoma" panose="020B0604030504040204" pitchFamily="34" charset="0"/>
                <a:ea typeface="Tahoma" panose="020B0604030504040204" pitchFamily="34" charset="0"/>
                <a:cs typeface="Tahoma" panose="020B0604030504040204" pitchFamily="34" charset="0"/>
              </a:rPr>
              <a:t>Đơn</a:t>
            </a:r>
            <a:r>
              <a:rPr lang="en-US" sz="28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66"/>
                </a:solidFill>
                <a:latin typeface="Tahoma" panose="020B0604030504040204" pitchFamily="34" charset="0"/>
                <a:ea typeface="Tahoma" panose="020B0604030504040204" pitchFamily="34" charset="0"/>
                <a:cs typeface="Tahoma" panose="020B0604030504040204" pitchFamily="34" charset="0"/>
              </a:rPr>
              <a:t>sơ</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đơn</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giản</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và</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sơ</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sài</a:t>
            </a:r>
            <a:r>
              <a:rPr lang="en-US" sz="28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17901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038CCE-A26D-CE72-A24A-CAD71728C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62AA128-CE22-453E-03B9-0A1AAA378630}"/>
              </a:ext>
            </a:extLst>
          </p:cNvPr>
          <p:cNvPicPr>
            <a:picLocks noChangeAspect="1"/>
          </p:cNvPicPr>
          <p:nvPr/>
        </p:nvPicPr>
        <p:blipFill>
          <a:blip r:embed="rId3"/>
          <a:stretch>
            <a:fillRect/>
          </a:stretch>
        </p:blipFill>
        <p:spPr>
          <a:xfrm>
            <a:off x="255574" y="205331"/>
            <a:ext cx="3449599" cy="990423"/>
          </a:xfrm>
          <a:prstGeom prst="rect">
            <a:avLst/>
          </a:prstGeom>
        </p:spPr>
      </p:pic>
      <p:sp>
        <p:nvSpPr>
          <p:cNvPr id="5" name="TextBox 4">
            <a:extLst>
              <a:ext uri="{FF2B5EF4-FFF2-40B4-BE49-F238E27FC236}">
                <a16:creationId xmlns:a16="http://schemas.microsoft.com/office/drawing/2014/main" id="{D8136B20-933A-7C0F-8DA6-84DDD03A290A}"/>
              </a:ext>
            </a:extLst>
          </p:cNvPr>
          <p:cNvSpPr txBox="1"/>
          <p:nvPr/>
        </p:nvSpPr>
        <p:spPr>
          <a:xfrm>
            <a:off x="4900491" y="3000706"/>
            <a:ext cx="2136992"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136992"/>
                      <a:gd name="connsiteY0" fmla="*/ 0 h 707886"/>
                      <a:gd name="connsiteX1" fmla="*/ 576988 w 2136992"/>
                      <a:gd name="connsiteY1" fmla="*/ 0 h 707886"/>
                      <a:gd name="connsiteX2" fmla="*/ 1132605 w 2136992"/>
                      <a:gd name="connsiteY2" fmla="*/ 0 h 707886"/>
                      <a:gd name="connsiteX3" fmla="*/ 1624114 w 2136992"/>
                      <a:gd name="connsiteY3" fmla="*/ 0 h 707886"/>
                      <a:gd name="connsiteX4" fmla="*/ 2136992 w 2136992"/>
                      <a:gd name="connsiteY4" fmla="*/ 0 h 707886"/>
                      <a:gd name="connsiteX5" fmla="*/ 2136992 w 2136992"/>
                      <a:gd name="connsiteY5" fmla="*/ 368101 h 707886"/>
                      <a:gd name="connsiteX6" fmla="*/ 2136992 w 2136992"/>
                      <a:gd name="connsiteY6" fmla="*/ 707886 h 707886"/>
                      <a:gd name="connsiteX7" fmla="*/ 1602744 w 2136992"/>
                      <a:gd name="connsiteY7" fmla="*/ 707886 h 707886"/>
                      <a:gd name="connsiteX8" fmla="*/ 1132605 w 2136992"/>
                      <a:gd name="connsiteY8" fmla="*/ 707886 h 707886"/>
                      <a:gd name="connsiteX9" fmla="*/ 576988 w 2136992"/>
                      <a:gd name="connsiteY9" fmla="*/ 707886 h 707886"/>
                      <a:gd name="connsiteX10" fmla="*/ 0 w 2136992"/>
                      <a:gd name="connsiteY10" fmla="*/ 707886 h 707886"/>
                      <a:gd name="connsiteX11" fmla="*/ 0 w 2136992"/>
                      <a:gd name="connsiteY11" fmla="*/ 375179 h 707886"/>
                      <a:gd name="connsiteX12" fmla="*/ 0 w 2136992"/>
                      <a:gd name="connsiteY12" fmla="*/ 0 h 707886"/>
                      <a:gd name="connsiteX0" fmla="*/ 0 w 2136992"/>
                      <a:gd name="connsiteY0" fmla="*/ 0 h 707886"/>
                      <a:gd name="connsiteX1" fmla="*/ 534248 w 2136992"/>
                      <a:gd name="connsiteY1" fmla="*/ 0 h 707886"/>
                      <a:gd name="connsiteX2" fmla="*/ 1025756 w 2136992"/>
                      <a:gd name="connsiteY2" fmla="*/ 0 h 707886"/>
                      <a:gd name="connsiteX3" fmla="*/ 1581373 w 2136992"/>
                      <a:gd name="connsiteY3" fmla="*/ 0 h 707886"/>
                      <a:gd name="connsiteX4" fmla="*/ 2136992 w 2136992"/>
                      <a:gd name="connsiteY4" fmla="*/ 0 h 707886"/>
                      <a:gd name="connsiteX5" fmla="*/ 2136992 w 2136992"/>
                      <a:gd name="connsiteY5" fmla="*/ 361021 h 707886"/>
                      <a:gd name="connsiteX6" fmla="*/ 2136992 w 2136992"/>
                      <a:gd name="connsiteY6" fmla="*/ 707886 h 707886"/>
                      <a:gd name="connsiteX7" fmla="*/ 1624114 w 2136992"/>
                      <a:gd name="connsiteY7" fmla="*/ 707886 h 707886"/>
                      <a:gd name="connsiteX8" fmla="*/ 1068496 w 2136992"/>
                      <a:gd name="connsiteY8" fmla="*/ 707886 h 707886"/>
                      <a:gd name="connsiteX9" fmla="*/ 576988 w 2136992"/>
                      <a:gd name="connsiteY9" fmla="*/ 707886 h 707886"/>
                      <a:gd name="connsiteX10" fmla="*/ 0 w 2136992"/>
                      <a:gd name="connsiteY10" fmla="*/ 707886 h 707886"/>
                      <a:gd name="connsiteX11" fmla="*/ 0 w 2136992"/>
                      <a:gd name="connsiteY11" fmla="*/ 353943 h 707886"/>
                      <a:gd name="connsiteX12" fmla="*/ 0 w 2136992"/>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6992" h="707886" fill="none" extrusionOk="0">
                        <a:moveTo>
                          <a:pt x="0" y="0"/>
                        </a:moveTo>
                        <a:cubicBezTo>
                          <a:pt x="163179" y="-1148"/>
                          <a:pt x="336628" y="1385"/>
                          <a:pt x="576988" y="0"/>
                        </a:cubicBezTo>
                        <a:cubicBezTo>
                          <a:pt x="813937" y="34811"/>
                          <a:pt x="984454" y="-13909"/>
                          <a:pt x="1132605" y="0"/>
                        </a:cubicBezTo>
                        <a:cubicBezTo>
                          <a:pt x="1283434" y="750"/>
                          <a:pt x="1480920" y="3432"/>
                          <a:pt x="1624114" y="0"/>
                        </a:cubicBezTo>
                        <a:cubicBezTo>
                          <a:pt x="1746741" y="-7044"/>
                          <a:pt x="1937886" y="1677"/>
                          <a:pt x="2136992" y="0"/>
                        </a:cubicBezTo>
                        <a:cubicBezTo>
                          <a:pt x="2136534" y="177361"/>
                          <a:pt x="2152670" y="217807"/>
                          <a:pt x="2136992" y="368101"/>
                        </a:cubicBezTo>
                        <a:cubicBezTo>
                          <a:pt x="2113443" y="520236"/>
                          <a:pt x="2127123" y="623021"/>
                          <a:pt x="2136992" y="707886"/>
                        </a:cubicBezTo>
                        <a:cubicBezTo>
                          <a:pt x="1985169" y="724515"/>
                          <a:pt x="1730521" y="710437"/>
                          <a:pt x="1602744" y="707886"/>
                        </a:cubicBezTo>
                        <a:cubicBezTo>
                          <a:pt x="1464119" y="725920"/>
                          <a:pt x="1270383" y="745230"/>
                          <a:pt x="1132605" y="707886"/>
                        </a:cubicBezTo>
                        <a:cubicBezTo>
                          <a:pt x="965820" y="668696"/>
                          <a:pt x="834082" y="725899"/>
                          <a:pt x="576988" y="707886"/>
                        </a:cubicBezTo>
                        <a:cubicBezTo>
                          <a:pt x="322545" y="721003"/>
                          <a:pt x="199254" y="724046"/>
                          <a:pt x="0" y="707886"/>
                        </a:cubicBezTo>
                        <a:cubicBezTo>
                          <a:pt x="-22423" y="637871"/>
                          <a:pt x="-9422" y="549081"/>
                          <a:pt x="0" y="375179"/>
                        </a:cubicBezTo>
                        <a:cubicBezTo>
                          <a:pt x="-1536" y="206357"/>
                          <a:pt x="-35364" y="121785"/>
                          <a:pt x="0" y="0"/>
                        </a:cubicBezTo>
                        <a:close/>
                      </a:path>
                      <a:path w="2136992" h="707886" stroke="0" extrusionOk="0">
                        <a:moveTo>
                          <a:pt x="0" y="0"/>
                        </a:moveTo>
                        <a:cubicBezTo>
                          <a:pt x="221167" y="-11264"/>
                          <a:pt x="307701" y="8186"/>
                          <a:pt x="534248" y="0"/>
                        </a:cubicBezTo>
                        <a:cubicBezTo>
                          <a:pt x="764121" y="-31773"/>
                          <a:pt x="894885" y="10402"/>
                          <a:pt x="1025756" y="0"/>
                        </a:cubicBezTo>
                        <a:cubicBezTo>
                          <a:pt x="1168225" y="52438"/>
                          <a:pt x="1326999" y="-856"/>
                          <a:pt x="1581373" y="0"/>
                        </a:cubicBezTo>
                        <a:cubicBezTo>
                          <a:pt x="1816068" y="8802"/>
                          <a:pt x="1926532" y="-3857"/>
                          <a:pt x="2136992" y="0"/>
                        </a:cubicBezTo>
                        <a:cubicBezTo>
                          <a:pt x="2113295" y="92893"/>
                          <a:pt x="2129097" y="204543"/>
                          <a:pt x="2136992" y="361021"/>
                        </a:cubicBezTo>
                        <a:cubicBezTo>
                          <a:pt x="2169459" y="501440"/>
                          <a:pt x="2138313" y="629128"/>
                          <a:pt x="2136992" y="707886"/>
                        </a:cubicBezTo>
                        <a:cubicBezTo>
                          <a:pt x="1937382" y="711574"/>
                          <a:pt x="1828496" y="679762"/>
                          <a:pt x="1624114" y="707886"/>
                        </a:cubicBezTo>
                        <a:cubicBezTo>
                          <a:pt x="1416721" y="731737"/>
                          <a:pt x="1200331" y="700118"/>
                          <a:pt x="1068496" y="707886"/>
                        </a:cubicBezTo>
                        <a:cubicBezTo>
                          <a:pt x="905878" y="719543"/>
                          <a:pt x="790674" y="672667"/>
                          <a:pt x="576988" y="707886"/>
                        </a:cubicBezTo>
                        <a:cubicBezTo>
                          <a:pt x="365890" y="728261"/>
                          <a:pt x="154398" y="710125"/>
                          <a:pt x="0" y="707886"/>
                        </a:cubicBezTo>
                        <a:cubicBezTo>
                          <a:pt x="-9070" y="575935"/>
                          <a:pt x="12013" y="489357"/>
                          <a:pt x="0" y="353943"/>
                        </a:cubicBezTo>
                        <a:cubicBezTo>
                          <a:pt x="-9714" y="226510"/>
                          <a:pt x="21885" y="88597"/>
                          <a:pt x="0" y="0"/>
                        </a:cubicBezTo>
                        <a:close/>
                      </a:path>
                    </a:pathLst>
                  </a:custGeom>
                  <ask:type>
                    <ask:lineSketchFreehand/>
                  </ask:type>
                </ask:lineSketchStyleProps>
              </a:ext>
            </a:extLst>
          </a:ln>
        </p:spPr>
        <p:txBody>
          <a:bodyPr wrap="square" rtlCol="0">
            <a:spAutoFit/>
          </a:bodyPr>
          <a:lstStyle/>
          <a:p>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hớn</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hở</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F28FF52D-48E8-2BDB-8CA7-7E74B306770B}"/>
              </a:ext>
            </a:extLst>
          </p:cNvPr>
          <p:cNvSpPr txBox="1"/>
          <p:nvPr/>
        </p:nvSpPr>
        <p:spPr>
          <a:xfrm>
            <a:off x="3573599" y="1591045"/>
            <a:ext cx="2600583"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600583"/>
                      <a:gd name="connsiteY0" fmla="*/ 0 h 707886"/>
                      <a:gd name="connsiteX1" fmla="*/ 702157 w 2600583"/>
                      <a:gd name="connsiteY1" fmla="*/ 0 h 707886"/>
                      <a:gd name="connsiteX2" fmla="*/ 1378308 w 2600583"/>
                      <a:gd name="connsiteY2" fmla="*/ 0 h 707886"/>
                      <a:gd name="connsiteX3" fmla="*/ 1976443 w 2600583"/>
                      <a:gd name="connsiteY3" fmla="*/ 0 h 707886"/>
                      <a:gd name="connsiteX4" fmla="*/ 2600583 w 2600583"/>
                      <a:gd name="connsiteY4" fmla="*/ 0 h 707886"/>
                      <a:gd name="connsiteX5" fmla="*/ 2600583 w 2600583"/>
                      <a:gd name="connsiteY5" fmla="*/ 368101 h 707886"/>
                      <a:gd name="connsiteX6" fmla="*/ 2600583 w 2600583"/>
                      <a:gd name="connsiteY6" fmla="*/ 707886 h 707886"/>
                      <a:gd name="connsiteX7" fmla="*/ 1950437 w 2600583"/>
                      <a:gd name="connsiteY7" fmla="*/ 707886 h 707886"/>
                      <a:gd name="connsiteX8" fmla="*/ 1378308 w 2600583"/>
                      <a:gd name="connsiteY8" fmla="*/ 707886 h 707886"/>
                      <a:gd name="connsiteX9" fmla="*/ 702157 w 2600583"/>
                      <a:gd name="connsiteY9" fmla="*/ 707886 h 707886"/>
                      <a:gd name="connsiteX10" fmla="*/ 0 w 2600583"/>
                      <a:gd name="connsiteY10" fmla="*/ 707886 h 707886"/>
                      <a:gd name="connsiteX11" fmla="*/ 0 w 2600583"/>
                      <a:gd name="connsiteY11" fmla="*/ 375179 h 707886"/>
                      <a:gd name="connsiteX12" fmla="*/ 0 w 2600583"/>
                      <a:gd name="connsiteY12" fmla="*/ 0 h 707886"/>
                      <a:gd name="connsiteX0" fmla="*/ 0 w 2600583"/>
                      <a:gd name="connsiteY0" fmla="*/ 0 h 707886"/>
                      <a:gd name="connsiteX1" fmla="*/ 650146 w 2600583"/>
                      <a:gd name="connsiteY1" fmla="*/ 0 h 707886"/>
                      <a:gd name="connsiteX2" fmla="*/ 1248280 w 2600583"/>
                      <a:gd name="connsiteY2" fmla="*/ 0 h 707886"/>
                      <a:gd name="connsiteX3" fmla="*/ 1924431 w 2600583"/>
                      <a:gd name="connsiteY3" fmla="*/ 0 h 707886"/>
                      <a:gd name="connsiteX4" fmla="*/ 2600583 w 2600583"/>
                      <a:gd name="connsiteY4" fmla="*/ 0 h 707886"/>
                      <a:gd name="connsiteX5" fmla="*/ 2600583 w 2600583"/>
                      <a:gd name="connsiteY5" fmla="*/ 361021 h 707886"/>
                      <a:gd name="connsiteX6" fmla="*/ 2600583 w 2600583"/>
                      <a:gd name="connsiteY6" fmla="*/ 707886 h 707886"/>
                      <a:gd name="connsiteX7" fmla="*/ 1976443 w 2600583"/>
                      <a:gd name="connsiteY7" fmla="*/ 707886 h 707886"/>
                      <a:gd name="connsiteX8" fmla="*/ 1300291 w 2600583"/>
                      <a:gd name="connsiteY8" fmla="*/ 707886 h 707886"/>
                      <a:gd name="connsiteX9" fmla="*/ 702157 w 2600583"/>
                      <a:gd name="connsiteY9" fmla="*/ 707886 h 707886"/>
                      <a:gd name="connsiteX10" fmla="*/ 0 w 2600583"/>
                      <a:gd name="connsiteY10" fmla="*/ 707886 h 707886"/>
                      <a:gd name="connsiteX11" fmla="*/ 0 w 2600583"/>
                      <a:gd name="connsiteY11" fmla="*/ 353943 h 707886"/>
                      <a:gd name="connsiteX12" fmla="*/ 0 w 2600583"/>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0583" h="707886" fill="none" extrusionOk="0">
                        <a:moveTo>
                          <a:pt x="0" y="0"/>
                        </a:moveTo>
                        <a:cubicBezTo>
                          <a:pt x="200403" y="-1616"/>
                          <a:pt x="404894" y="25564"/>
                          <a:pt x="702157" y="0"/>
                        </a:cubicBezTo>
                        <a:cubicBezTo>
                          <a:pt x="994607" y="48288"/>
                          <a:pt x="1213334" y="-21916"/>
                          <a:pt x="1378308" y="0"/>
                        </a:cubicBezTo>
                        <a:cubicBezTo>
                          <a:pt x="1572570" y="4211"/>
                          <a:pt x="1791894" y="-7516"/>
                          <a:pt x="1976443" y="0"/>
                        </a:cubicBezTo>
                        <a:cubicBezTo>
                          <a:pt x="2112884" y="6585"/>
                          <a:pt x="2333456" y="-7770"/>
                          <a:pt x="2600583" y="0"/>
                        </a:cubicBezTo>
                        <a:cubicBezTo>
                          <a:pt x="2595284" y="172188"/>
                          <a:pt x="2618910" y="217993"/>
                          <a:pt x="2600583" y="368101"/>
                        </a:cubicBezTo>
                        <a:cubicBezTo>
                          <a:pt x="2580040" y="517737"/>
                          <a:pt x="2588892" y="626329"/>
                          <a:pt x="2600583" y="707886"/>
                        </a:cubicBezTo>
                        <a:cubicBezTo>
                          <a:pt x="2417414" y="723404"/>
                          <a:pt x="2107549" y="712492"/>
                          <a:pt x="1950437" y="707886"/>
                        </a:cubicBezTo>
                        <a:cubicBezTo>
                          <a:pt x="1753368" y="718992"/>
                          <a:pt x="1554807" y="735121"/>
                          <a:pt x="1378308" y="707886"/>
                        </a:cubicBezTo>
                        <a:cubicBezTo>
                          <a:pt x="1178724" y="670208"/>
                          <a:pt x="1014854" y="733910"/>
                          <a:pt x="702157" y="707886"/>
                        </a:cubicBezTo>
                        <a:cubicBezTo>
                          <a:pt x="390137" y="705743"/>
                          <a:pt x="246423" y="752164"/>
                          <a:pt x="0" y="707886"/>
                        </a:cubicBezTo>
                        <a:cubicBezTo>
                          <a:pt x="-19865" y="625646"/>
                          <a:pt x="-845" y="541811"/>
                          <a:pt x="0" y="375179"/>
                        </a:cubicBezTo>
                        <a:cubicBezTo>
                          <a:pt x="-2229" y="204205"/>
                          <a:pt x="-36039" y="121914"/>
                          <a:pt x="0" y="0"/>
                        </a:cubicBezTo>
                        <a:close/>
                      </a:path>
                      <a:path w="2600583" h="707886" stroke="0" extrusionOk="0">
                        <a:moveTo>
                          <a:pt x="0" y="0"/>
                        </a:moveTo>
                        <a:cubicBezTo>
                          <a:pt x="255882" y="-11999"/>
                          <a:pt x="378745" y="5154"/>
                          <a:pt x="650146" y="0"/>
                        </a:cubicBezTo>
                        <a:cubicBezTo>
                          <a:pt x="935965" y="-20026"/>
                          <a:pt x="1088846" y="13602"/>
                          <a:pt x="1248280" y="0"/>
                        </a:cubicBezTo>
                        <a:cubicBezTo>
                          <a:pt x="1419206" y="46588"/>
                          <a:pt x="1633405" y="-15056"/>
                          <a:pt x="1924431" y="0"/>
                        </a:cubicBezTo>
                        <a:cubicBezTo>
                          <a:pt x="2207959" y="-9336"/>
                          <a:pt x="2355506" y="-1995"/>
                          <a:pt x="2600583" y="0"/>
                        </a:cubicBezTo>
                        <a:cubicBezTo>
                          <a:pt x="2594438" y="97574"/>
                          <a:pt x="2597788" y="191395"/>
                          <a:pt x="2600583" y="361021"/>
                        </a:cubicBezTo>
                        <a:cubicBezTo>
                          <a:pt x="2623361" y="505144"/>
                          <a:pt x="2608379" y="620619"/>
                          <a:pt x="2600583" y="707886"/>
                        </a:cubicBezTo>
                        <a:cubicBezTo>
                          <a:pt x="2357087" y="714707"/>
                          <a:pt x="2215076" y="689215"/>
                          <a:pt x="1976443" y="707886"/>
                        </a:cubicBezTo>
                        <a:cubicBezTo>
                          <a:pt x="1728701" y="730668"/>
                          <a:pt x="1443044" y="703613"/>
                          <a:pt x="1300291" y="707886"/>
                        </a:cubicBezTo>
                        <a:cubicBezTo>
                          <a:pt x="1089278" y="720633"/>
                          <a:pt x="960000" y="685622"/>
                          <a:pt x="702157" y="707886"/>
                        </a:cubicBezTo>
                        <a:cubicBezTo>
                          <a:pt x="444480" y="746296"/>
                          <a:pt x="185361" y="719479"/>
                          <a:pt x="0" y="707886"/>
                        </a:cubicBezTo>
                        <a:cubicBezTo>
                          <a:pt x="-6971" y="575647"/>
                          <a:pt x="20944" y="500604"/>
                          <a:pt x="0" y="353943"/>
                        </a:cubicBezTo>
                        <a:cubicBezTo>
                          <a:pt x="-15254" y="227356"/>
                          <a:pt x="20642" y="88116"/>
                          <a:pt x="0" y="0"/>
                        </a:cubicBezTo>
                        <a:close/>
                      </a:path>
                    </a:pathLst>
                  </a:custGeom>
                  <ask:type>
                    <ask:lineSketchFreehand/>
                  </ask:type>
                </ask:lineSketchStyleProps>
              </a:ext>
            </a:extLst>
          </a:ln>
        </p:spPr>
        <p:txBody>
          <a:bodyPr wrap="square" rtlCol="0">
            <a:spAutoFit/>
          </a:bodyPr>
          <a:lstStyle/>
          <a:p>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xóm</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làng</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E8468056-A5AD-03DA-B2F8-69BA11184C97}"/>
              </a:ext>
            </a:extLst>
          </p:cNvPr>
          <p:cNvSpPr txBox="1"/>
          <p:nvPr/>
        </p:nvSpPr>
        <p:spPr>
          <a:xfrm>
            <a:off x="7318110" y="1561645"/>
            <a:ext cx="3008546"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3008546"/>
                      <a:gd name="connsiteY0" fmla="*/ 0 h 707886"/>
                      <a:gd name="connsiteX1" fmla="*/ 812307 w 3008546"/>
                      <a:gd name="connsiteY1" fmla="*/ 0 h 707886"/>
                      <a:gd name="connsiteX2" fmla="*/ 1594528 w 3008546"/>
                      <a:gd name="connsiteY2" fmla="*/ 0 h 707886"/>
                      <a:gd name="connsiteX3" fmla="*/ 2286495 w 3008546"/>
                      <a:gd name="connsiteY3" fmla="*/ 0 h 707886"/>
                      <a:gd name="connsiteX4" fmla="*/ 3008546 w 3008546"/>
                      <a:gd name="connsiteY4" fmla="*/ 0 h 707886"/>
                      <a:gd name="connsiteX5" fmla="*/ 3008546 w 3008546"/>
                      <a:gd name="connsiteY5" fmla="*/ 368101 h 707886"/>
                      <a:gd name="connsiteX6" fmla="*/ 3008546 w 3008546"/>
                      <a:gd name="connsiteY6" fmla="*/ 707886 h 707886"/>
                      <a:gd name="connsiteX7" fmla="*/ 2256410 w 3008546"/>
                      <a:gd name="connsiteY7" fmla="*/ 707886 h 707886"/>
                      <a:gd name="connsiteX8" fmla="*/ 1594528 w 3008546"/>
                      <a:gd name="connsiteY8" fmla="*/ 707886 h 707886"/>
                      <a:gd name="connsiteX9" fmla="*/ 812307 w 3008546"/>
                      <a:gd name="connsiteY9" fmla="*/ 707886 h 707886"/>
                      <a:gd name="connsiteX10" fmla="*/ 0 w 3008546"/>
                      <a:gd name="connsiteY10" fmla="*/ 707886 h 707886"/>
                      <a:gd name="connsiteX11" fmla="*/ 0 w 3008546"/>
                      <a:gd name="connsiteY11" fmla="*/ 375179 h 707886"/>
                      <a:gd name="connsiteX12" fmla="*/ 0 w 3008546"/>
                      <a:gd name="connsiteY12" fmla="*/ 0 h 707886"/>
                      <a:gd name="connsiteX0" fmla="*/ 0 w 3008546"/>
                      <a:gd name="connsiteY0" fmla="*/ 0 h 707886"/>
                      <a:gd name="connsiteX1" fmla="*/ 752137 w 3008546"/>
                      <a:gd name="connsiteY1" fmla="*/ 0 h 707886"/>
                      <a:gd name="connsiteX2" fmla="*/ 1444102 w 3008546"/>
                      <a:gd name="connsiteY2" fmla="*/ 0 h 707886"/>
                      <a:gd name="connsiteX3" fmla="*/ 2226323 w 3008546"/>
                      <a:gd name="connsiteY3" fmla="*/ 0 h 707886"/>
                      <a:gd name="connsiteX4" fmla="*/ 3008546 w 3008546"/>
                      <a:gd name="connsiteY4" fmla="*/ 0 h 707886"/>
                      <a:gd name="connsiteX5" fmla="*/ 3008546 w 3008546"/>
                      <a:gd name="connsiteY5" fmla="*/ 361021 h 707886"/>
                      <a:gd name="connsiteX6" fmla="*/ 3008546 w 3008546"/>
                      <a:gd name="connsiteY6" fmla="*/ 707886 h 707886"/>
                      <a:gd name="connsiteX7" fmla="*/ 2286495 w 3008546"/>
                      <a:gd name="connsiteY7" fmla="*/ 707886 h 707886"/>
                      <a:gd name="connsiteX8" fmla="*/ 1504273 w 3008546"/>
                      <a:gd name="connsiteY8" fmla="*/ 707886 h 707886"/>
                      <a:gd name="connsiteX9" fmla="*/ 812307 w 3008546"/>
                      <a:gd name="connsiteY9" fmla="*/ 707886 h 707886"/>
                      <a:gd name="connsiteX10" fmla="*/ 0 w 3008546"/>
                      <a:gd name="connsiteY10" fmla="*/ 707886 h 707886"/>
                      <a:gd name="connsiteX11" fmla="*/ 0 w 3008546"/>
                      <a:gd name="connsiteY11" fmla="*/ 353943 h 707886"/>
                      <a:gd name="connsiteX12" fmla="*/ 0 w 3008546"/>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546" h="707886" fill="none" extrusionOk="0">
                        <a:moveTo>
                          <a:pt x="0" y="0"/>
                        </a:moveTo>
                        <a:cubicBezTo>
                          <a:pt x="243286" y="-3144"/>
                          <a:pt x="476760" y="1236"/>
                          <a:pt x="812307" y="0"/>
                        </a:cubicBezTo>
                        <a:cubicBezTo>
                          <a:pt x="1145654" y="38070"/>
                          <a:pt x="1367563" y="-8959"/>
                          <a:pt x="1594528" y="0"/>
                        </a:cubicBezTo>
                        <a:cubicBezTo>
                          <a:pt x="1793191" y="-7901"/>
                          <a:pt x="2084299" y="-1481"/>
                          <a:pt x="2286495" y="0"/>
                        </a:cubicBezTo>
                        <a:cubicBezTo>
                          <a:pt x="2428764" y="24551"/>
                          <a:pt x="2744561" y="4399"/>
                          <a:pt x="3008546" y="0"/>
                        </a:cubicBezTo>
                        <a:cubicBezTo>
                          <a:pt x="3006668" y="179130"/>
                          <a:pt x="3035508" y="211786"/>
                          <a:pt x="3008546" y="368101"/>
                        </a:cubicBezTo>
                        <a:cubicBezTo>
                          <a:pt x="2986112" y="517480"/>
                          <a:pt x="2994561" y="623758"/>
                          <a:pt x="3008546" y="707886"/>
                        </a:cubicBezTo>
                        <a:cubicBezTo>
                          <a:pt x="2801016" y="721708"/>
                          <a:pt x="2476124" y="703372"/>
                          <a:pt x="2256410" y="707886"/>
                        </a:cubicBezTo>
                        <a:cubicBezTo>
                          <a:pt x="2044011" y="724167"/>
                          <a:pt x="1803863" y="728579"/>
                          <a:pt x="1594528" y="707886"/>
                        </a:cubicBezTo>
                        <a:cubicBezTo>
                          <a:pt x="1361400" y="659677"/>
                          <a:pt x="1174109" y="734284"/>
                          <a:pt x="812307" y="707886"/>
                        </a:cubicBezTo>
                        <a:cubicBezTo>
                          <a:pt x="451948" y="712436"/>
                          <a:pt x="284599" y="754305"/>
                          <a:pt x="0" y="707886"/>
                        </a:cubicBezTo>
                        <a:cubicBezTo>
                          <a:pt x="-25422" y="631424"/>
                          <a:pt x="-10384" y="550123"/>
                          <a:pt x="0" y="375179"/>
                        </a:cubicBezTo>
                        <a:cubicBezTo>
                          <a:pt x="-6446" y="188455"/>
                          <a:pt x="-23564" y="122726"/>
                          <a:pt x="0" y="0"/>
                        </a:cubicBezTo>
                        <a:close/>
                      </a:path>
                      <a:path w="3008546" h="707886" stroke="0" extrusionOk="0">
                        <a:moveTo>
                          <a:pt x="0" y="0"/>
                        </a:moveTo>
                        <a:cubicBezTo>
                          <a:pt x="297921" y="-11636"/>
                          <a:pt x="435535" y="5128"/>
                          <a:pt x="752137" y="0"/>
                        </a:cubicBezTo>
                        <a:cubicBezTo>
                          <a:pt x="1078034" y="-33498"/>
                          <a:pt x="1260587" y="20563"/>
                          <a:pt x="1444102" y="0"/>
                        </a:cubicBezTo>
                        <a:cubicBezTo>
                          <a:pt x="1637325" y="23937"/>
                          <a:pt x="1853817" y="20507"/>
                          <a:pt x="2226323" y="0"/>
                        </a:cubicBezTo>
                        <a:cubicBezTo>
                          <a:pt x="2557671" y="11904"/>
                          <a:pt x="2706890" y="-10297"/>
                          <a:pt x="3008546" y="0"/>
                        </a:cubicBezTo>
                        <a:cubicBezTo>
                          <a:pt x="2995655" y="95808"/>
                          <a:pt x="3000797" y="194736"/>
                          <a:pt x="3008546" y="361021"/>
                        </a:cubicBezTo>
                        <a:cubicBezTo>
                          <a:pt x="3044770" y="502101"/>
                          <a:pt x="3011614" y="625784"/>
                          <a:pt x="3008546" y="707886"/>
                        </a:cubicBezTo>
                        <a:cubicBezTo>
                          <a:pt x="2728284" y="719456"/>
                          <a:pt x="2579786" y="667935"/>
                          <a:pt x="2286495" y="707886"/>
                        </a:cubicBezTo>
                        <a:cubicBezTo>
                          <a:pt x="1999521" y="732028"/>
                          <a:pt x="1689141" y="701496"/>
                          <a:pt x="1504273" y="707886"/>
                        </a:cubicBezTo>
                        <a:cubicBezTo>
                          <a:pt x="1260864" y="720880"/>
                          <a:pt x="1110874" y="680445"/>
                          <a:pt x="812307" y="707886"/>
                        </a:cubicBezTo>
                        <a:cubicBezTo>
                          <a:pt x="515309" y="730977"/>
                          <a:pt x="219004" y="694889"/>
                          <a:pt x="0" y="707886"/>
                        </a:cubicBezTo>
                        <a:cubicBezTo>
                          <a:pt x="154" y="577058"/>
                          <a:pt x="11905" y="484764"/>
                          <a:pt x="0" y="353943"/>
                        </a:cubicBezTo>
                        <a:cubicBezTo>
                          <a:pt x="-19440" y="227954"/>
                          <a:pt x="14317" y="86640"/>
                          <a:pt x="0" y="0"/>
                        </a:cubicBezTo>
                        <a:close/>
                      </a:path>
                    </a:pathLst>
                  </a:custGeom>
                  <ask:type>
                    <ask:lineSketchFreehand/>
                  </ask:type>
                </ask:lineSketchStyleProps>
              </a:ext>
            </a:extLst>
          </a:ln>
        </p:spPr>
        <p:txBody>
          <a:bodyPr wrap="square" rtlCol="0">
            <a:spAutoFit/>
          </a:bodyPr>
          <a:lstStyle/>
          <a:p>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tưng</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bừng</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04CE48D4-4BC8-7937-86F5-73451DB68C8F}"/>
              </a:ext>
            </a:extLst>
          </p:cNvPr>
          <p:cNvSpPr txBox="1"/>
          <p:nvPr/>
        </p:nvSpPr>
        <p:spPr>
          <a:xfrm>
            <a:off x="8058360" y="3000706"/>
            <a:ext cx="2136992"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136992"/>
                      <a:gd name="connsiteY0" fmla="*/ 0 h 707886"/>
                      <a:gd name="connsiteX1" fmla="*/ 576988 w 2136992"/>
                      <a:gd name="connsiteY1" fmla="*/ 0 h 707886"/>
                      <a:gd name="connsiteX2" fmla="*/ 1132605 w 2136992"/>
                      <a:gd name="connsiteY2" fmla="*/ 0 h 707886"/>
                      <a:gd name="connsiteX3" fmla="*/ 1624114 w 2136992"/>
                      <a:gd name="connsiteY3" fmla="*/ 0 h 707886"/>
                      <a:gd name="connsiteX4" fmla="*/ 2136992 w 2136992"/>
                      <a:gd name="connsiteY4" fmla="*/ 0 h 707886"/>
                      <a:gd name="connsiteX5" fmla="*/ 2136992 w 2136992"/>
                      <a:gd name="connsiteY5" fmla="*/ 368101 h 707886"/>
                      <a:gd name="connsiteX6" fmla="*/ 2136992 w 2136992"/>
                      <a:gd name="connsiteY6" fmla="*/ 707886 h 707886"/>
                      <a:gd name="connsiteX7" fmla="*/ 1602744 w 2136992"/>
                      <a:gd name="connsiteY7" fmla="*/ 707886 h 707886"/>
                      <a:gd name="connsiteX8" fmla="*/ 1132605 w 2136992"/>
                      <a:gd name="connsiteY8" fmla="*/ 707886 h 707886"/>
                      <a:gd name="connsiteX9" fmla="*/ 576988 w 2136992"/>
                      <a:gd name="connsiteY9" fmla="*/ 707886 h 707886"/>
                      <a:gd name="connsiteX10" fmla="*/ 0 w 2136992"/>
                      <a:gd name="connsiteY10" fmla="*/ 707886 h 707886"/>
                      <a:gd name="connsiteX11" fmla="*/ 0 w 2136992"/>
                      <a:gd name="connsiteY11" fmla="*/ 375179 h 707886"/>
                      <a:gd name="connsiteX12" fmla="*/ 0 w 2136992"/>
                      <a:gd name="connsiteY12" fmla="*/ 0 h 707886"/>
                      <a:gd name="connsiteX0" fmla="*/ 0 w 2136992"/>
                      <a:gd name="connsiteY0" fmla="*/ 0 h 707886"/>
                      <a:gd name="connsiteX1" fmla="*/ 534248 w 2136992"/>
                      <a:gd name="connsiteY1" fmla="*/ 0 h 707886"/>
                      <a:gd name="connsiteX2" fmla="*/ 1025756 w 2136992"/>
                      <a:gd name="connsiteY2" fmla="*/ 0 h 707886"/>
                      <a:gd name="connsiteX3" fmla="*/ 1581373 w 2136992"/>
                      <a:gd name="connsiteY3" fmla="*/ 0 h 707886"/>
                      <a:gd name="connsiteX4" fmla="*/ 2136992 w 2136992"/>
                      <a:gd name="connsiteY4" fmla="*/ 0 h 707886"/>
                      <a:gd name="connsiteX5" fmla="*/ 2136992 w 2136992"/>
                      <a:gd name="connsiteY5" fmla="*/ 361021 h 707886"/>
                      <a:gd name="connsiteX6" fmla="*/ 2136992 w 2136992"/>
                      <a:gd name="connsiteY6" fmla="*/ 707886 h 707886"/>
                      <a:gd name="connsiteX7" fmla="*/ 1624114 w 2136992"/>
                      <a:gd name="connsiteY7" fmla="*/ 707886 h 707886"/>
                      <a:gd name="connsiteX8" fmla="*/ 1068496 w 2136992"/>
                      <a:gd name="connsiteY8" fmla="*/ 707886 h 707886"/>
                      <a:gd name="connsiteX9" fmla="*/ 576988 w 2136992"/>
                      <a:gd name="connsiteY9" fmla="*/ 707886 h 707886"/>
                      <a:gd name="connsiteX10" fmla="*/ 0 w 2136992"/>
                      <a:gd name="connsiteY10" fmla="*/ 707886 h 707886"/>
                      <a:gd name="connsiteX11" fmla="*/ 0 w 2136992"/>
                      <a:gd name="connsiteY11" fmla="*/ 353943 h 707886"/>
                      <a:gd name="connsiteX12" fmla="*/ 0 w 2136992"/>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6992" h="707886" fill="none" extrusionOk="0">
                        <a:moveTo>
                          <a:pt x="0" y="0"/>
                        </a:moveTo>
                        <a:cubicBezTo>
                          <a:pt x="163179" y="-1148"/>
                          <a:pt x="336628" y="1385"/>
                          <a:pt x="576988" y="0"/>
                        </a:cubicBezTo>
                        <a:cubicBezTo>
                          <a:pt x="813937" y="34811"/>
                          <a:pt x="984454" y="-13909"/>
                          <a:pt x="1132605" y="0"/>
                        </a:cubicBezTo>
                        <a:cubicBezTo>
                          <a:pt x="1283434" y="750"/>
                          <a:pt x="1480920" y="3432"/>
                          <a:pt x="1624114" y="0"/>
                        </a:cubicBezTo>
                        <a:cubicBezTo>
                          <a:pt x="1746741" y="-7044"/>
                          <a:pt x="1937886" y="1677"/>
                          <a:pt x="2136992" y="0"/>
                        </a:cubicBezTo>
                        <a:cubicBezTo>
                          <a:pt x="2136534" y="177361"/>
                          <a:pt x="2152670" y="217807"/>
                          <a:pt x="2136992" y="368101"/>
                        </a:cubicBezTo>
                        <a:cubicBezTo>
                          <a:pt x="2113443" y="520236"/>
                          <a:pt x="2127123" y="623021"/>
                          <a:pt x="2136992" y="707886"/>
                        </a:cubicBezTo>
                        <a:cubicBezTo>
                          <a:pt x="1985169" y="724515"/>
                          <a:pt x="1730521" y="710437"/>
                          <a:pt x="1602744" y="707886"/>
                        </a:cubicBezTo>
                        <a:cubicBezTo>
                          <a:pt x="1464119" y="725920"/>
                          <a:pt x="1270383" y="745230"/>
                          <a:pt x="1132605" y="707886"/>
                        </a:cubicBezTo>
                        <a:cubicBezTo>
                          <a:pt x="965820" y="668696"/>
                          <a:pt x="834082" y="725899"/>
                          <a:pt x="576988" y="707886"/>
                        </a:cubicBezTo>
                        <a:cubicBezTo>
                          <a:pt x="322545" y="721003"/>
                          <a:pt x="199254" y="724046"/>
                          <a:pt x="0" y="707886"/>
                        </a:cubicBezTo>
                        <a:cubicBezTo>
                          <a:pt x="-22423" y="637871"/>
                          <a:pt x="-9422" y="549081"/>
                          <a:pt x="0" y="375179"/>
                        </a:cubicBezTo>
                        <a:cubicBezTo>
                          <a:pt x="-1536" y="206357"/>
                          <a:pt x="-35364" y="121785"/>
                          <a:pt x="0" y="0"/>
                        </a:cubicBezTo>
                        <a:close/>
                      </a:path>
                      <a:path w="2136992" h="707886" stroke="0" extrusionOk="0">
                        <a:moveTo>
                          <a:pt x="0" y="0"/>
                        </a:moveTo>
                        <a:cubicBezTo>
                          <a:pt x="221167" y="-11264"/>
                          <a:pt x="307701" y="8186"/>
                          <a:pt x="534248" y="0"/>
                        </a:cubicBezTo>
                        <a:cubicBezTo>
                          <a:pt x="764121" y="-31773"/>
                          <a:pt x="894885" y="10402"/>
                          <a:pt x="1025756" y="0"/>
                        </a:cubicBezTo>
                        <a:cubicBezTo>
                          <a:pt x="1168225" y="52438"/>
                          <a:pt x="1326999" y="-856"/>
                          <a:pt x="1581373" y="0"/>
                        </a:cubicBezTo>
                        <a:cubicBezTo>
                          <a:pt x="1816068" y="8802"/>
                          <a:pt x="1926532" y="-3857"/>
                          <a:pt x="2136992" y="0"/>
                        </a:cubicBezTo>
                        <a:cubicBezTo>
                          <a:pt x="2113295" y="92893"/>
                          <a:pt x="2129097" y="204543"/>
                          <a:pt x="2136992" y="361021"/>
                        </a:cubicBezTo>
                        <a:cubicBezTo>
                          <a:pt x="2169459" y="501440"/>
                          <a:pt x="2138313" y="629128"/>
                          <a:pt x="2136992" y="707886"/>
                        </a:cubicBezTo>
                        <a:cubicBezTo>
                          <a:pt x="1937382" y="711574"/>
                          <a:pt x="1828496" y="679762"/>
                          <a:pt x="1624114" y="707886"/>
                        </a:cubicBezTo>
                        <a:cubicBezTo>
                          <a:pt x="1416721" y="731737"/>
                          <a:pt x="1200331" y="700118"/>
                          <a:pt x="1068496" y="707886"/>
                        </a:cubicBezTo>
                        <a:cubicBezTo>
                          <a:pt x="905878" y="719543"/>
                          <a:pt x="790674" y="672667"/>
                          <a:pt x="576988" y="707886"/>
                        </a:cubicBezTo>
                        <a:cubicBezTo>
                          <a:pt x="365890" y="728261"/>
                          <a:pt x="154398" y="710125"/>
                          <a:pt x="0" y="707886"/>
                        </a:cubicBezTo>
                        <a:cubicBezTo>
                          <a:pt x="-9070" y="575935"/>
                          <a:pt x="12013" y="489357"/>
                          <a:pt x="0" y="353943"/>
                        </a:cubicBezTo>
                        <a:cubicBezTo>
                          <a:pt x="-9714" y="226510"/>
                          <a:pt x="21885" y="88597"/>
                          <a:pt x="0" y="0"/>
                        </a:cubicBezTo>
                        <a:close/>
                      </a:path>
                    </a:pathLst>
                  </a:custGeom>
                  <ask:type>
                    <ask:lineSketchFreehand/>
                  </ask:type>
                </ask:lineSketchStyleProps>
              </a:ext>
            </a:extLst>
          </a:ln>
        </p:spPr>
        <p:txBody>
          <a:bodyPr wrap="square" rtlCol="0">
            <a:spAutoFit/>
          </a:bodyPr>
          <a:lstStyle/>
          <a:p>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bịn</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rịn</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3355B72-0D6F-CE5B-2FED-E0967C575A07}"/>
              </a:ext>
            </a:extLst>
          </p:cNvPr>
          <p:cNvSpPr txBox="1"/>
          <p:nvPr/>
        </p:nvSpPr>
        <p:spPr>
          <a:xfrm>
            <a:off x="5562076" y="4410367"/>
            <a:ext cx="2136992"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136992"/>
                      <a:gd name="connsiteY0" fmla="*/ 0 h 707886"/>
                      <a:gd name="connsiteX1" fmla="*/ 576988 w 2136992"/>
                      <a:gd name="connsiteY1" fmla="*/ 0 h 707886"/>
                      <a:gd name="connsiteX2" fmla="*/ 1132605 w 2136992"/>
                      <a:gd name="connsiteY2" fmla="*/ 0 h 707886"/>
                      <a:gd name="connsiteX3" fmla="*/ 1624114 w 2136992"/>
                      <a:gd name="connsiteY3" fmla="*/ 0 h 707886"/>
                      <a:gd name="connsiteX4" fmla="*/ 2136992 w 2136992"/>
                      <a:gd name="connsiteY4" fmla="*/ 0 h 707886"/>
                      <a:gd name="connsiteX5" fmla="*/ 2136992 w 2136992"/>
                      <a:gd name="connsiteY5" fmla="*/ 368101 h 707886"/>
                      <a:gd name="connsiteX6" fmla="*/ 2136992 w 2136992"/>
                      <a:gd name="connsiteY6" fmla="*/ 707886 h 707886"/>
                      <a:gd name="connsiteX7" fmla="*/ 1602744 w 2136992"/>
                      <a:gd name="connsiteY7" fmla="*/ 707886 h 707886"/>
                      <a:gd name="connsiteX8" fmla="*/ 1132605 w 2136992"/>
                      <a:gd name="connsiteY8" fmla="*/ 707886 h 707886"/>
                      <a:gd name="connsiteX9" fmla="*/ 576988 w 2136992"/>
                      <a:gd name="connsiteY9" fmla="*/ 707886 h 707886"/>
                      <a:gd name="connsiteX10" fmla="*/ 0 w 2136992"/>
                      <a:gd name="connsiteY10" fmla="*/ 707886 h 707886"/>
                      <a:gd name="connsiteX11" fmla="*/ 0 w 2136992"/>
                      <a:gd name="connsiteY11" fmla="*/ 375179 h 707886"/>
                      <a:gd name="connsiteX12" fmla="*/ 0 w 2136992"/>
                      <a:gd name="connsiteY12" fmla="*/ 0 h 707886"/>
                      <a:gd name="connsiteX0" fmla="*/ 0 w 2136992"/>
                      <a:gd name="connsiteY0" fmla="*/ 0 h 707886"/>
                      <a:gd name="connsiteX1" fmla="*/ 534248 w 2136992"/>
                      <a:gd name="connsiteY1" fmla="*/ 0 h 707886"/>
                      <a:gd name="connsiteX2" fmla="*/ 1025756 w 2136992"/>
                      <a:gd name="connsiteY2" fmla="*/ 0 h 707886"/>
                      <a:gd name="connsiteX3" fmla="*/ 1581373 w 2136992"/>
                      <a:gd name="connsiteY3" fmla="*/ 0 h 707886"/>
                      <a:gd name="connsiteX4" fmla="*/ 2136992 w 2136992"/>
                      <a:gd name="connsiteY4" fmla="*/ 0 h 707886"/>
                      <a:gd name="connsiteX5" fmla="*/ 2136992 w 2136992"/>
                      <a:gd name="connsiteY5" fmla="*/ 361021 h 707886"/>
                      <a:gd name="connsiteX6" fmla="*/ 2136992 w 2136992"/>
                      <a:gd name="connsiteY6" fmla="*/ 707886 h 707886"/>
                      <a:gd name="connsiteX7" fmla="*/ 1624114 w 2136992"/>
                      <a:gd name="connsiteY7" fmla="*/ 707886 h 707886"/>
                      <a:gd name="connsiteX8" fmla="*/ 1068496 w 2136992"/>
                      <a:gd name="connsiteY8" fmla="*/ 707886 h 707886"/>
                      <a:gd name="connsiteX9" fmla="*/ 576988 w 2136992"/>
                      <a:gd name="connsiteY9" fmla="*/ 707886 h 707886"/>
                      <a:gd name="connsiteX10" fmla="*/ 0 w 2136992"/>
                      <a:gd name="connsiteY10" fmla="*/ 707886 h 707886"/>
                      <a:gd name="connsiteX11" fmla="*/ 0 w 2136992"/>
                      <a:gd name="connsiteY11" fmla="*/ 353943 h 707886"/>
                      <a:gd name="connsiteX12" fmla="*/ 0 w 2136992"/>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6992" h="707886" fill="none" extrusionOk="0">
                        <a:moveTo>
                          <a:pt x="0" y="0"/>
                        </a:moveTo>
                        <a:cubicBezTo>
                          <a:pt x="163179" y="-1148"/>
                          <a:pt x="336628" y="1385"/>
                          <a:pt x="576988" y="0"/>
                        </a:cubicBezTo>
                        <a:cubicBezTo>
                          <a:pt x="813937" y="34811"/>
                          <a:pt x="984454" y="-13909"/>
                          <a:pt x="1132605" y="0"/>
                        </a:cubicBezTo>
                        <a:cubicBezTo>
                          <a:pt x="1283434" y="750"/>
                          <a:pt x="1480920" y="3432"/>
                          <a:pt x="1624114" y="0"/>
                        </a:cubicBezTo>
                        <a:cubicBezTo>
                          <a:pt x="1746741" y="-7044"/>
                          <a:pt x="1937886" y="1677"/>
                          <a:pt x="2136992" y="0"/>
                        </a:cubicBezTo>
                        <a:cubicBezTo>
                          <a:pt x="2136534" y="177361"/>
                          <a:pt x="2152670" y="217807"/>
                          <a:pt x="2136992" y="368101"/>
                        </a:cubicBezTo>
                        <a:cubicBezTo>
                          <a:pt x="2113443" y="520236"/>
                          <a:pt x="2127123" y="623021"/>
                          <a:pt x="2136992" y="707886"/>
                        </a:cubicBezTo>
                        <a:cubicBezTo>
                          <a:pt x="1985169" y="724515"/>
                          <a:pt x="1730521" y="710437"/>
                          <a:pt x="1602744" y="707886"/>
                        </a:cubicBezTo>
                        <a:cubicBezTo>
                          <a:pt x="1464119" y="725920"/>
                          <a:pt x="1270383" y="745230"/>
                          <a:pt x="1132605" y="707886"/>
                        </a:cubicBezTo>
                        <a:cubicBezTo>
                          <a:pt x="965820" y="668696"/>
                          <a:pt x="834082" y="725899"/>
                          <a:pt x="576988" y="707886"/>
                        </a:cubicBezTo>
                        <a:cubicBezTo>
                          <a:pt x="322545" y="721003"/>
                          <a:pt x="199254" y="724046"/>
                          <a:pt x="0" y="707886"/>
                        </a:cubicBezTo>
                        <a:cubicBezTo>
                          <a:pt x="-22423" y="637871"/>
                          <a:pt x="-9422" y="549081"/>
                          <a:pt x="0" y="375179"/>
                        </a:cubicBezTo>
                        <a:cubicBezTo>
                          <a:pt x="-1536" y="206357"/>
                          <a:pt x="-35364" y="121785"/>
                          <a:pt x="0" y="0"/>
                        </a:cubicBezTo>
                        <a:close/>
                      </a:path>
                      <a:path w="2136992" h="707886" stroke="0" extrusionOk="0">
                        <a:moveTo>
                          <a:pt x="0" y="0"/>
                        </a:moveTo>
                        <a:cubicBezTo>
                          <a:pt x="221167" y="-11264"/>
                          <a:pt x="307701" y="8186"/>
                          <a:pt x="534248" y="0"/>
                        </a:cubicBezTo>
                        <a:cubicBezTo>
                          <a:pt x="764121" y="-31773"/>
                          <a:pt x="894885" y="10402"/>
                          <a:pt x="1025756" y="0"/>
                        </a:cubicBezTo>
                        <a:cubicBezTo>
                          <a:pt x="1168225" y="52438"/>
                          <a:pt x="1326999" y="-856"/>
                          <a:pt x="1581373" y="0"/>
                        </a:cubicBezTo>
                        <a:cubicBezTo>
                          <a:pt x="1816068" y="8802"/>
                          <a:pt x="1926532" y="-3857"/>
                          <a:pt x="2136992" y="0"/>
                        </a:cubicBezTo>
                        <a:cubicBezTo>
                          <a:pt x="2113295" y="92893"/>
                          <a:pt x="2129097" y="204543"/>
                          <a:pt x="2136992" y="361021"/>
                        </a:cubicBezTo>
                        <a:cubicBezTo>
                          <a:pt x="2169459" y="501440"/>
                          <a:pt x="2138313" y="629128"/>
                          <a:pt x="2136992" y="707886"/>
                        </a:cubicBezTo>
                        <a:cubicBezTo>
                          <a:pt x="1937382" y="711574"/>
                          <a:pt x="1828496" y="679762"/>
                          <a:pt x="1624114" y="707886"/>
                        </a:cubicBezTo>
                        <a:cubicBezTo>
                          <a:pt x="1416721" y="731737"/>
                          <a:pt x="1200331" y="700118"/>
                          <a:pt x="1068496" y="707886"/>
                        </a:cubicBezTo>
                        <a:cubicBezTo>
                          <a:pt x="905878" y="719543"/>
                          <a:pt x="790674" y="672667"/>
                          <a:pt x="576988" y="707886"/>
                        </a:cubicBezTo>
                        <a:cubicBezTo>
                          <a:pt x="365890" y="728261"/>
                          <a:pt x="154398" y="710125"/>
                          <a:pt x="0" y="707886"/>
                        </a:cubicBezTo>
                        <a:cubicBezTo>
                          <a:pt x="-9070" y="575935"/>
                          <a:pt x="12013" y="489357"/>
                          <a:pt x="0" y="353943"/>
                        </a:cubicBezTo>
                        <a:cubicBezTo>
                          <a:pt x="-9714" y="226510"/>
                          <a:pt x="21885" y="88597"/>
                          <a:pt x="0" y="0"/>
                        </a:cubicBezTo>
                        <a:close/>
                      </a:path>
                    </a:pathLst>
                  </a:custGeom>
                  <ask:type>
                    <ask:lineSketchFreehand/>
                  </ask:type>
                </ask:lineSketchStyleProps>
              </a:ext>
            </a:extLst>
          </a:ln>
        </p:spPr>
        <p:txBody>
          <a:bodyPr wrap="square" rtlCol="0">
            <a:spAutoFit/>
          </a:bodyPr>
          <a:lstStyle/>
          <a:p>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mù</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che</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3EFB930B-B11E-D3E8-DD9F-28C34C198ABD}"/>
              </a:ext>
            </a:extLst>
          </p:cNvPr>
          <p:cNvSpPr txBox="1"/>
          <p:nvPr/>
        </p:nvSpPr>
        <p:spPr>
          <a:xfrm>
            <a:off x="8822383" y="4410367"/>
            <a:ext cx="2447778" cy="70788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447778"/>
                      <a:gd name="connsiteY0" fmla="*/ 0 h 707886"/>
                      <a:gd name="connsiteX1" fmla="*/ 660900 w 2447778"/>
                      <a:gd name="connsiteY1" fmla="*/ 0 h 707886"/>
                      <a:gd name="connsiteX2" fmla="*/ 1297321 w 2447778"/>
                      <a:gd name="connsiteY2" fmla="*/ 0 h 707886"/>
                      <a:gd name="connsiteX3" fmla="*/ 1860311 w 2447778"/>
                      <a:gd name="connsiteY3" fmla="*/ 0 h 707886"/>
                      <a:gd name="connsiteX4" fmla="*/ 2447778 w 2447778"/>
                      <a:gd name="connsiteY4" fmla="*/ 0 h 707886"/>
                      <a:gd name="connsiteX5" fmla="*/ 2447778 w 2447778"/>
                      <a:gd name="connsiteY5" fmla="*/ 368101 h 707886"/>
                      <a:gd name="connsiteX6" fmla="*/ 2447778 w 2447778"/>
                      <a:gd name="connsiteY6" fmla="*/ 707886 h 707886"/>
                      <a:gd name="connsiteX7" fmla="*/ 1835833 w 2447778"/>
                      <a:gd name="connsiteY7" fmla="*/ 707886 h 707886"/>
                      <a:gd name="connsiteX8" fmla="*/ 1297321 w 2447778"/>
                      <a:gd name="connsiteY8" fmla="*/ 707886 h 707886"/>
                      <a:gd name="connsiteX9" fmla="*/ 660900 w 2447778"/>
                      <a:gd name="connsiteY9" fmla="*/ 707886 h 707886"/>
                      <a:gd name="connsiteX10" fmla="*/ 0 w 2447778"/>
                      <a:gd name="connsiteY10" fmla="*/ 707886 h 707886"/>
                      <a:gd name="connsiteX11" fmla="*/ 0 w 2447778"/>
                      <a:gd name="connsiteY11" fmla="*/ 375179 h 707886"/>
                      <a:gd name="connsiteX12" fmla="*/ 0 w 2447778"/>
                      <a:gd name="connsiteY12" fmla="*/ 0 h 707886"/>
                      <a:gd name="connsiteX0" fmla="*/ 0 w 2447778"/>
                      <a:gd name="connsiteY0" fmla="*/ 0 h 707886"/>
                      <a:gd name="connsiteX1" fmla="*/ 611944 w 2447778"/>
                      <a:gd name="connsiteY1" fmla="*/ 0 h 707886"/>
                      <a:gd name="connsiteX2" fmla="*/ 1174933 w 2447778"/>
                      <a:gd name="connsiteY2" fmla="*/ 0 h 707886"/>
                      <a:gd name="connsiteX3" fmla="*/ 1811355 w 2447778"/>
                      <a:gd name="connsiteY3" fmla="*/ 0 h 707886"/>
                      <a:gd name="connsiteX4" fmla="*/ 2447778 w 2447778"/>
                      <a:gd name="connsiteY4" fmla="*/ 0 h 707886"/>
                      <a:gd name="connsiteX5" fmla="*/ 2447778 w 2447778"/>
                      <a:gd name="connsiteY5" fmla="*/ 361021 h 707886"/>
                      <a:gd name="connsiteX6" fmla="*/ 2447778 w 2447778"/>
                      <a:gd name="connsiteY6" fmla="*/ 707886 h 707886"/>
                      <a:gd name="connsiteX7" fmla="*/ 1860311 w 2447778"/>
                      <a:gd name="connsiteY7" fmla="*/ 707886 h 707886"/>
                      <a:gd name="connsiteX8" fmla="*/ 1223889 w 2447778"/>
                      <a:gd name="connsiteY8" fmla="*/ 707886 h 707886"/>
                      <a:gd name="connsiteX9" fmla="*/ 660900 w 2447778"/>
                      <a:gd name="connsiteY9" fmla="*/ 707886 h 707886"/>
                      <a:gd name="connsiteX10" fmla="*/ 0 w 2447778"/>
                      <a:gd name="connsiteY10" fmla="*/ 707886 h 707886"/>
                      <a:gd name="connsiteX11" fmla="*/ 0 w 2447778"/>
                      <a:gd name="connsiteY11" fmla="*/ 353943 h 707886"/>
                      <a:gd name="connsiteX12" fmla="*/ 0 w 2447778"/>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7778" h="707886" fill="none" extrusionOk="0">
                        <a:moveTo>
                          <a:pt x="0" y="0"/>
                        </a:moveTo>
                        <a:cubicBezTo>
                          <a:pt x="209397" y="-3807"/>
                          <a:pt x="390616" y="-14213"/>
                          <a:pt x="660900" y="0"/>
                        </a:cubicBezTo>
                        <a:cubicBezTo>
                          <a:pt x="942621" y="64874"/>
                          <a:pt x="1149008" y="-23989"/>
                          <a:pt x="1297321" y="0"/>
                        </a:cubicBezTo>
                        <a:cubicBezTo>
                          <a:pt x="1481382" y="4915"/>
                          <a:pt x="1698771" y="3931"/>
                          <a:pt x="1860311" y="0"/>
                        </a:cubicBezTo>
                        <a:cubicBezTo>
                          <a:pt x="2001632" y="-6807"/>
                          <a:pt x="2237518" y="6543"/>
                          <a:pt x="2447778" y="0"/>
                        </a:cubicBezTo>
                        <a:cubicBezTo>
                          <a:pt x="2446487" y="177503"/>
                          <a:pt x="2470743" y="212362"/>
                          <a:pt x="2447778" y="368101"/>
                        </a:cubicBezTo>
                        <a:cubicBezTo>
                          <a:pt x="2429080" y="517347"/>
                          <a:pt x="2436729" y="625563"/>
                          <a:pt x="2447778" y="707886"/>
                        </a:cubicBezTo>
                        <a:cubicBezTo>
                          <a:pt x="2276461" y="723431"/>
                          <a:pt x="1991876" y="709260"/>
                          <a:pt x="1835833" y="707886"/>
                        </a:cubicBezTo>
                        <a:cubicBezTo>
                          <a:pt x="1660889" y="722168"/>
                          <a:pt x="1464770" y="731405"/>
                          <a:pt x="1297321" y="707886"/>
                        </a:cubicBezTo>
                        <a:cubicBezTo>
                          <a:pt x="1119174" y="696643"/>
                          <a:pt x="954790" y="749698"/>
                          <a:pt x="660900" y="707886"/>
                        </a:cubicBezTo>
                        <a:cubicBezTo>
                          <a:pt x="366830" y="701889"/>
                          <a:pt x="229368" y="732669"/>
                          <a:pt x="0" y="707886"/>
                        </a:cubicBezTo>
                        <a:cubicBezTo>
                          <a:pt x="-25699" y="640246"/>
                          <a:pt x="-5271" y="545583"/>
                          <a:pt x="0" y="375179"/>
                        </a:cubicBezTo>
                        <a:cubicBezTo>
                          <a:pt x="-1535" y="206698"/>
                          <a:pt x="-21088" y="122658"/>
                          <a:pt x="0" y="0"/>
                        </a:cubicBezTo>
                        <a:close/>
                      </a:path>
                      <a:path w="2447778" h="707886" stroke="0" extrusionOk="0">
                        <a:moveTo>
                          <a:pt x="0" y="0"/>
                        </a:moveTo>
                        <a:cubicBezTo>
                          <a:pt x="245129" y="-11696"/>
                          <a:pt x="361499" y="3309"/>
                          <a:pt x="611944" y="0"/>
                        </a:cubicBezTo>
                        <a:cubicBezTo>
                          <a:pt x="881522" y="-18179"/>
                          <a:pt x="1020904" y="-3231"/>
                          <a:pt x="1174933" y="0"/>
                        </a:cubicBezTo>
                        <a:cubicBezTo>
                          <a:pt x="1334712" y="37254"/>
                          <a:pt x="1514745" y="6870"/>
                          <a:pt x="1811355" y="0"/>
                        </a:cubicBezTo>
                        <a:cubicBezTo>
                          <a:pt x="2079857" y="4856"/>
                          <a:pt x="2228928" y="3030"/>
                          <a:pt x="2447778" y="0"/>
                        </a:cubicBezTo>
                        <a:cubicBezTo>
                          <a:pt x="2437039" y="96347"/>
                          <a:pt x="2438570" y="203203"/>
                          <a:pt x="2447778" y="361021"/>
                        </a:cubicBezTo>
                        <a:cubicBezTo>
                          <a:pt x="2466972" y="505867"/>
                          <a:pt x="2456087" y="620211"/>
                          <a:pt x="2447778" y="707886"/>
                        </a:cubicBezTo>
                        <a:cubicBezTo>
                          <a:pt x="2208679" y="702865"/>
                          <a:pt x="2093626" y="678891"/>
                          <a:pt x="1860311" y="707886"/>
                        </a:cubicBezTo>
                        <a:cubicBezTo>
                          <a:pt x="1634432" y="725728"/>
                          <a:pt x="1380190" y="699722"/>
                          <a:pt x="1223889" y="707886"/>
                        </a:cubicBezTo>
                        <a:cubicBezTo>
                          <a:pt x="1030789" y="720137"/>
                          <a:pt x="902634" y="695160"/>
                          <a:pt x="660900" y="707886"/>
                        </a:cubicBezTo>
                        <a:cubicBezTo>
                          <a:pt x="419244" y="727862"/>
                          <a:pt x="180438" y="689276"/>
                          <a:pt x="0" y="707886"/>
                        </a:cubicBezTo>
                        <a:cubicBezTo>
                          <a:pt x="11113" y="581661"/>
                          <a:pt x="14970" y="492282"/>
                          <a:pt x="0" y="353943"/>
                        </a:cubicBezTo>
                        <a:cubicBezTo>
                          <a:pt x="-27469" y="230051"/>
                          <a:pt x="9055" y="85861"/>
                          <a:pt x="0" y="0"/>
                        </a:cubicBezTo>
                        <a:close/>
                      </a:path>
                    </a:pathLst>
                  </a:custGeom>
                  <ask:type>
                    <ask:lineSketchFreehand/>
                  </ask:type>
                </ask:lineSketchStyleProps>
              </a:ext>
            </a:extLst>
          </a:ln>
        </p:spPr>
        <p:txBody>
          <a:bodyPr wrap="square" rtlCol="0">
            <a:spAutoFit/>
          </a:bodyPr>
          <a:lstStyle/>
          <a:p>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xôn</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xao</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759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60B5F-7280-A5C3-5DDA-E5E4CAF31543}"/>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14D6C153-8F4E-ABDD-AC58-DE4F4D98144B}"/>
              </a:ext>
            </a:extLst>
          </p:cNvPr>
          <p:cNvPicPr>
            <a:picLocks noChangeAspect="1"/>
          </p:cNvPicPr>
          <p:nvPr/>
        </p:nvPicPr>
        <p:blipFill>
          <a:blip r:embed="rId2">
            <a:extLst>
              <a:ext uri="{28A0092B-C50C-407E-A947-70E740481C1C}">
                <a14:useLocalDpi xmlns:a14="http://schemas.microsoft.com/office/drawing/2010/main" val="0"/>
              </a:ext>
            </a:extLst>
          </a:blip>
          <a:srcRect b="54461"/>
          <a:stretch/>
        </p:blipFill>
        <p:spPr>
          <a:xfrm>
            <a:off x="0" y="0"/>
            <a:ext cx="12192000" cy="3123028"/>
          </a:xfrm>
          <a:prstGeom prst="rect">
            <a:avLst/>
          </a:prstGeom>
        </p:spPr>
      </p:pic>
      <p:pic>
        <p:nvPicPr>
          <p:cNvPr id="21" name="Picture 20">
            <a:extLst>
              <a:ext uri="{FF2B5EF4-FFF2-40B4-BE49-F238E27FC236}">
                <a16:creationId xmlns:a16="http://schemas.microsoft.com/office/drawing/2014/main" id="{9FC493B3-AD6B-0BE9-8EE4-AB995C5C0B72}"/>
              </a:ext>
            </a:extLst>
          </p:cNvPr>
          <p:cNvPicPr>
            <a:picLocks noChangeAspect="1"/>
          </p:cNvPicPr>
          <p:nvPr/>
        </p:nvPicPr>
        <p:blipFill>
          <a:blip r:embed="rId3">
            <a:extLst>
              <a:ext uri="{28A0092B-C50C-407E-A947-70E740481C1C}">
                <a14:useLocalDpi xmlns:a14="http://schemas.microsoft.com/office/drawing/2010/main" val="0"/>
              </a:ext>
            </a:extLst>
          </a:blip>
          <a:srcRect l="66923"/>
          <a:stretch/>
        </p:blipFill>
        <p:spPr>
          <a:xfrm>
            <a:off x="9397133" y="-347820"/>
            <a:ext cx="2785340" cy="5735611"/>
          </a:xfrm>
          <a:prstGeom prst="rect">
            <a:avLst/>
          </a:prstGeom>
        </p:spPr>
      </p:pic>
      <p:pic>
        <p:nvPicPr>
          <p:cNvPr id="10" name="Picture 9">
            <a:extLst>
              <a:ext uri="{FF2B5EF4-FFF2-40B4-BE49-F238E27FC236}">
                <a16:creationId xmlns:a16="http://schemas.microsoft.com/office/drawing/2014/main" id="{574693BC-F750-564C-26CD-92D49C21572D}"/>
              </a:ext>
            </a:extLst>
          </p:cNvPr>
          <p:cNvPicPr>
            <a:picLocks noChangeAspect="1"/>
          </p:cNvPicPr>
          <p:nvPr/>
        </p:nvPicPr>
        <p:blipFill>
          <a:blip r:embed="rId4">
            <a:extLst>
              <a:ext uri="{28A0092B-C50C-407E-A947-70E740481C1C}">
                <a14:useLocalDpi xmlns:a14="http://schemas.microsoft.com/office/drawing/2010/main" val="0"/>
              </a:ext>
            </a:extLst>
          </a:blip>
          <a:srcRect l="11423" t="11077" r="11154" b="50000"/>
          <a:stretch/>
        </p:blipFill>
        <p:spPr>
          <a:xfrm>
            <a:off x="4868031" y="608085"/>
            <a:ext cx="4262510" cy="1205382"/>
          </a:xfrm>
          <a:prstGeom prst="rect">
            <a:avLst/>
          </a:prstGeom>
        </p:spPr>
      </p:pic>
      <p:sp>
        <p:nvSpPr>
          <p:cNvPr id="12" name="TextBox 11">
            <a:extLst>
              <a:ext uri="{FF2B5EF4-FFF2-40B4-BE49-F238E27FC236}">
                <a16:creationId xmlns:a16="http://schemas.microsoft.com/office/drawing/2014/main" id="{24F923D7-5E57-0DAD-9ADA-F7C79A74612A}"/>
              </a:ext>
            </a:extLst>
          </p:cNvPr>
          <p:cNvSpPr txBox="1"/>
          <p:nvPr/>
        </p:nvSpPr>
        <p:spPr>
          <a:xfrm>
            <a:off x="640176" y="1541952"/>
            <a:ext cx="5924130" cy="4893647"/>
          </a:xfrm>
          <a:prstGeom prst="rect">
            <a:avLst/>
          </a:prstGeom>
          <a:noFill/>
        </p:spPr>
        <p:txBody>
          <a:bodyPr wrap="square" rtlCol="0">
            <a:spAutoFit/>
          </a:bodyPr>
          <a:lstStyle/>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đi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Ngày ấy đã lâu rồi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Xóm làng tôi còn nhớ mãi.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đi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Bao giờ trở lại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Xóm làng tôi trai gái vẫn chờ mong...</a:t>
            </a: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 mái ấm nhà vui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Tiếng hát câu cười</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Rộn ràng xóm nhỏ</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 tưng bừng trước ngõ,</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Lớp lớp đàn em hớn hở theo sau</a:t>
            </a: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Mẹ già bịn rịn áo nâu</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Vui đàn con ở rừng sâu mới về.</a:t>
            </a:r>
          </a:p>
        </p:txBody>
      </p:sp>
      <p:sp>
        <p:nvSpPr>
          <p:cNvPr id="13" name="TextBox 12">
            <a:extLst>
              <a:ext uri="{FF2B5EF4-FFF2-40B4-BE49-F238E27FC236}">
                <a16:creationId xmlns:a16="http://schemas.microsoft.com/office/drawing/2014/main" id="{2F236398-1C55-5F8A-2077-AFD23AA8FD2A}"/>
              </a:ext>
            </a:extLst>
          </p:cNvPr>
          <p:cNvSpPr txBox="1"/>
          <p:nvPr/>
        </p:nvSpPr>
        <p:spPr>
          <a:xfrm>
            <a:off x="8604550" y="1541952"/>
            <a:ext cx="1061509"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err="1">
                <a:latin typeface="Tahoma" panose="020B0604030504040204" pitchFamily="34" charset="0"/>
                <a:ea typeface="Tahoma" panose="020B0604030504040204" pitchFamily="34" charset="0"/>
                <a:cs typeface="Tahoma" panose="020B0604030504040204" pitchFamily="34" charset="0"/>
              </a:rPr>
              <a:t>Trích</a:t>
            </a:r>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4" name="TextBox 13">
            <a:extLst>
              <a:ext uri="{FF2B5EF4-FFF2-40B4-BE49-F238E27FC236}">
                <a16:creationId xmlns:a16="http://schemas.microsoft.com/office/drawing/2014/main" id="{C4927DF9-0421-8510-1739-0B3C4FE366FA}"/>
              </a:ext>
            </a:extLst>
          </p:cNvPr>
          <p:cNvSpPr txBox="1"/>
          <p:nvPr/>
        </p:nvSpPr>
        <p:spPr>
          <a:xfrm>
            <a:off x="6279825" y="2519985"/>
            <a:ext cx="5464585" cy="4154984"/>
          </a:xfrm>
          <a:prstGeom prst="rect">
            <a:avLst/>
          </a:prstGeom>
          <a:noFill/>
        </p:spPr>
        <p:txBody>
          <a:bodyPr wrap="square" rtlCol="0">
            <a:spAutoFit/>
          </a:bodyPr>
          <a:lstStyle/>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Từ lưng đèo</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Dốc núi mù che,</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Các anh về</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Xôn xao làng tôi bé nhỏ.</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Nhà lá đơn sơ,</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Nhưng tấm lòng rộng mở,</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Nồi cơm nấu dở</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Bát nước chè xanh</a:t>
            </a:r>
          </a:p>
          <a:p>
            <a:pPr>
              <a:buNone/>
            </a:pP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Ng</a:t>
            </a:r>
            <a:r>
              <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ồ</a:t>
            </a:r>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i vui kể chuyện tâm tình bên nhau.</a:t>
            </a:r>
          </a:p>
          <a:p>
            <a:pPr algn="r">
              <a:buNone/>
            </a:pPr>
            <a:r>
              <a:rPr lang="vi-VN" sz="24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(Hoàng Trung Thông)</a:t>
            </a:r>
          </a:p>
          <a:p>
            <a:pPr>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5" name="Oval 14">
            <a:extLst>
              <a:ext uri="{FF2B5EF4-FFF2-40B4-BE49-F238E27FC236}">
                <a16:creationId xmlns:a16="http://schemas.microsoft.com/office/drawing/2014/main" id="{806F2DBC-FE4C-F79B-D859-80ACCC4B4235}"/>
              </a:ext>
            </a:extLst>
          </p:cNvPr>
          <p:cNvSpPr/>
          <p:nvPr/>
        </p:nvSpPr>
        <p:spPr>
          <a:xfrm>
            <a:off x="296207" y="1506439"/>
            <a:ext cx="399350" cy="40011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UTM Avo" panose="02040603050506020204" pitchFamily="18" charset="0"/>
              </a:rPr>
              <a:t>1</a:t>
            </a:r>
          </a:p>
        </p:txBody>
      </p:sp>
      <p:sp>
        <p:nvSpPr>
          <p:cNvPr id="16" name="Oval 15">
            <a:extLst>
              <a:ext uri="{FF2B5EF4-FFF2-40B4-BE49-F238E27FC236}">
                <a16:creationId xmlns:a16="http://schemas.microsoft.com/office/drawing/2014/main" id="{972E1C72-8BB7-2A0E-0502-41E060F8976F}"/>
              </a:ext>
            </a:extLst>
          </p:cNvPr>
          <p:cNvSpPr/>
          <p:nvPr/>
        </p:nvSpPr>
        <p:spPr>
          <a:xfrm>
            <a:off x="297396" y="3783323"/>
            <a:ext cx="399350" cy="40011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UTM Avo" panose="02040603050506020204" pitchFamily="18" charset="0"/>
              </a:rPr>
              <a:t>2</a:t>
            </a:r>
          </a:p>
        </p:txBody>
      </p:sp>
      <p:sp>
        <p:nvSpPr>
          <p:cNvPr id="17" name="Oval 16">
            <a:extLst>
              <a:ext uri="{FF2B5EF4-FFF2-40B4-BE49-F238E27FC236}">
                <a16:creationId xmlns:a16="http://schemas.microsoft.com/office/drawing/2014/main" id="{1189ED68-F3A2-438C-E466-111ACE032CF9}"/>
              </a:ext>
            </a:extLst>
          </p:cNvPr>
          <p:cNvSpPr/>
          <p:nvPr/>
        </p:nvSpPr>
        <p:spPr>
          <a:xfrm>
            <a:off x="5903805" y="2470768"/>
            <a:ext cx="399350" cy="40011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UTM Avo" panose="02040603050506020204" pitchFamily="18" charset="0"/>
              </a:rPr>
              <a:t>3</a:t>
            </a:r>
          </a:p>
        </p:txBody>
      </p:sp>
      <p:pic>
        <p:nvPicPr>
          <p:cNvPr id="18" name="Picture 17">
            <a:extLst>
              <a:ext uri="{FF2B5EF4-FFF2-40B4-BE49-F238E27FC236}">
                <a16:creationId xmlns:a16="http://schemas.microsoft.com/office/drawing/2014/main" id="{66CB7D55-F079-143C-A7B7-FA014F172834}"/>
              </a:ext>
            </a:extLst>
          </p:cNvPr>
          <p:cNvPicPr>
            <a:picLocks noChangeAspect="1"/>
          </p:cNvPicPr>
          <p:nvPr/>
        </p:nvPicPr>
        <p:blipFill>
          <a:blip r:embed="rId5"/>
          <a:stretch>
            <a:fillRect/>
          </a:stretch>
        </p:blipFill>
        <p:spPr>
          <a:xfrm>
            <a:off x="217715" y="-72370"/>
            <a:ext cx="4485080" cy="1109912"/>
          </a:xfrm>
          <a:prstGeom prst="rect">
            <a:avLst/>
          </a:prstGeom>
        </p:spPr>
      </p:pic>
    </p:spTree>
    <p:extLst>
      <p:ext uri="{BB962C8B-B14F-4D97-AF65-F5344CB8AC3E}">
        <p14:creationId xmlns:p14="http://schemas.microsoft.com/office/powerpoint/2010/main" val="178494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69ADF8-0274-6C05-0330-D0740AC7D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7277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1432</Words>
  <Application>Microsoft Office PowerPoint</Application>
  <PresentationFormat>Widescreen</PresentationFormat>
  <Paragraphs>189</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Tahoma</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Tran Thi Thao Ly_GV</dc:creator>
  <cp:lastModifiedBy>Tran Thi Thao Ly_GV</cp:lastModifiedBy>
  <cp:revision>3</cp:revision>
  <dcterms:created xsi:type="dcterms:W3CDTF">2025-03-15T02:06:27Z</dcterms:created>
  <dcterms:modified xsi:type="dcterms:W3CDTF">2025-03-15T15:17:52Z</dcterms:modified>
</cp:coreProperties>
</file>